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17.11.2021.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Korisnik\Desktop\Tihana-dokumenti\Jakov-fotke\gjmj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687" cy="6858000"/>
          </a:xfrm>
          <a:prstGeom prst="rect">
            <a:avLst/>
          </a:prstGeom>
          <a:noFill/>
        </p:spPr>
      </p:pic>
      <p:pic>
        <p:nvPicPr>
          <p:cNvPr id="14" name="Picture 4" descr="C:\Documents and Settings\Korisnik\Desktop\Tihana-dokumenti\Jakov-fotke\images (6).png"/>
          <p:cNvPicPr>
            <a:picLocks noChangeAspect="1" noChangeArrowheads="1"/>
          </p:cNvPicPr>
          <p:nvPr/>
        </p:nvPicPr>
        <p:blipFill>
          <a:blip r:embed="rId3"/>
          <a:srcRect l="20831" t="69425" r="6024"/>
          <a:stretch>
            <a:fillRect/>
          </a:stretch>
        </p:blipFill>
        <p:spPr bwMode="auto">
          <a:xfrm rot="923957">
            <a:off x="173874" y="5701557"/>
            <a:ext cx="6397351" cy="1561110"/>
          </a:xfrm>
          <a:prstGeom prst="rect">
            <a:avLst/>
          </a:prstGeom>
          <a:noFill/>
        </p:spPr>
      </p:pic>
      <p:pic>
        <p:nvPicPr>
          <p:cNvPr id="8" name="Picture 4" descr="C:\Documents and Settings\Korisnik\Desktop\Tihana-dokumenti\Jakov-fotke\images (6).png"/>
          <p:cNvPicPr>
            <a:picLocks noChangeAspect="1" noChangeArrowheads="1"/>
          </p:cNvPicPr>
          <p:nvPr/>
        </p:nvPicPr>
        <p:blipFill>
          <a:blip r:embed="rId3"/>
          <a:srcRect l="18866"/>
          <a:stretch>
            <a:fillRect/>
          </a:stretch>
        </p:blipFill>
        <p:spPr bwMode="auto">
          <a:xfrm rot="923957">
            <a:off x="1120718" y="349049"/>
            <a:ext cx="3187814" cy="5105822"/>
          </a:xfrm>
          <a:prstGeom prst="rect">
            <a:avLst/>
          </a:prstGeom>
          <a:noFill/>
        </p:spPr>
      </p:pic>
      <p:pic>
        <p:nvPicPr>
          <p:cNvPr id="1028" name="Picture 4" descr="C:\Documents and Settings\Korisnik\Desktop\Tihana-dokumenti\Jakov-fotke\images (6).png"/>
          <p:cNvPicPr>
            <a:picLocks noChangeAspect="1" noChangeArrowheads="1"/>
          </p:cNvPicPr>
          <p:nvPr/>
        </p:nvPicPr>
        <p:blipFill>
          <a:blip r:embed="rId3"/>
          <a:srcRect l="18866"/>
          <a:stretch>
            <a:fillRect/>
          </a:stretch>
        </p:blipFill>
        <p:spPr bwMode="auto">
          <a:xfrm rot="923957">
            <a:off x="4192835" y="1188832"/>
            <a:ext cx="3187814" cy="5105822"/>
          </a:xfrm>
          <a:prstGeom prst="rect">
            <a:avLst/>
          </a:prstGeom>
          <a:noFill/>
        </p:spPr>
      </p:pic>
      <p:sp>
        <p:nvSpPr>
          <p:cNvPr id="7" name="TekstniOkvir 6"/>
          <p:cNvSpPr txBox="1"/>
          <p:nvPr/>
        </p:nvSpPr>
        <p:spPr>
          <a:xfrm rot="867621">
            <a:off x="2042613" y="560075"/>
            <a:ext cx="2418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GODINA ČITANJA-2021.</a:t>
            </a:r>
          </a:p>
          <a:p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 rot="928443">
            <a:off x="1415495" y="1488663"/>
            <a:ext cx="5487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Zašto je baš 2021. godina proglašena Godinom čitanja?</a:t>
            </a:r>
          </a:p>
          <a:p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 rot="930379">
            <a:off x="1224324" y="2023051"/>
            <a:ext cx="6380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-Akcijski plan Nacionalne strategije poticanja čitanja, kojeg je vlada usvojila 2017. g, je proglasio 2021. godinu, godinom čitanja jer su smatrali da je čitanje važno jer pomaže ljudima </a:t>
            </a:r>
            <a:r>
              <a:rPr lang="hr-H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razvumjeti</a:t>
            </a:r>
            <a:r>
              <a:rPr lang="hr-H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međuljudsku komunikaciju i odnose, jer povećava emotivnu inteligenciju i toleranciju…</a:t>
            </a:r>
          </a:p>
        </p:txBody>
      </p:sp>
      <p:sp>
        <p:nvSpPr>
          <p:cNvPr id="16" name="TekstniOkvir 15"/>
          <p:cNvSpPr txBox="1"/>
          <p:nvPr/>
        </p:nvSpPr>
        <p:spPr>
          <a:xfrm rot="976867">
            <a:off x="820305" y="3664569"/>
            <a:ext cx="635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Koje se aktivnosti vezane za Godinu čitanja provode u RH?</a:t>
            </a:r>
          </a:p>
          <a:p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 rot="930379">
            <a:off x="498014" y="3882550"/>
            <a:ext cx="63160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-neke aktivnosti koje će se provoditi su: </a:t>
            </a:r>
          </a:p>
          <a:p>
            <a:r>
              <a:rPr lang="hr-H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-dodjeljivanje nagrade za najbolju knjižaru</a:t>
            </a:r>
          </a:p>
          <a:p>
            <a:r>
              <a:rPr lang="hr-H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-Natječaj za najbolju video najavu knjige za učenike 	  osnovnih i srednjih škola</a:t>
            </a:r>
          </a:p>
          <a:p>
            <a:r>
              <a:rPr lang="hr-H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-Proglasit će se „ambasadori čitanja“</a:t>
            </a:r>
          </a:p>
          <a:p>
            <a:r>
              <a:rPr lang="hr-H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-organizirati će se međunarodna konferencija o čitanju</a:t>
            </a:r>
          </a:p>
          <a:p>
            <a:r>
              <a:rPr lang="hr-H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-dodjeljivanje nagrada mladih za književnost</a:t>
            </a:r>
          </a:p>
          <a:p>
            <a:r>
              <a:rPr lang="hr-H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-organizirati će se „mala noćna čitanja“  </a:t>
            </a:r>
          </a:p>
          <a:p>
            <a:pPr algn="r"/>
            <a:r>
              <a:rPr lang="hr-H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Jakov Barić, 7.b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144</Words>
  <Application>Microsoft Office PowerPoint</Application>
  <PresentationFormat>Prikaz na zaslonu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tema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Dubravka Kruljac</cp:lastModifiedBy>
  <cp:revision>4</cp:revision>
  <dcterms:modified xsi:type="dcterms:W3CDTF">2021-11-17T08:39:41Z</dcterms:modified>
</cp:coreProperties>
</file>