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2" r:id="rId4"/>
    <p:sldId id="266" r:id="rId5"/>
    <p:sldId id="279" r:id="rId6"/>
    <p:sldId id="265" r:id="rId7"/>
    <p:sldId id="259" r:id="rId8"/>
    <p:sldId id="267" r:id="rId9"/>
    <p:sldId id="256" r:id="rId10"/>
    <p:sldId id="258" r:id="rId11"/>
    <p:sldId id="268" r:id="rId12"/>
    <p:sldId id="290" r:id="rId13"/>
    <p:sldId id="257" r:id="rId14"/>
    <p:sldId id="269" r:id="rId15"/>
    <p:sldId id="270" r:id="rId16"/>
    <p:sldId id="278" r:id="rId17"/>
    <p:sldId id="271" r:id="rId18"/>
    <p:sldId id="289" r:id="rId19"/>
    <p:sldId id="280" r:id="rId20"/>
    <p:sldId id="281" r:id="rId21"/>
    <p:sldId id="282" r:id="rId22"/>
    <p:sldId id="283" r:id="rId23"/>
    <p:sldId id="284" r:id="rId24"/>
    <p:sldId id="287" r:id="rId25"/>
    <p:sldId id="285" r:id="rId26"/>
    <p:sldId id="288" r:id="rId27"/>
    <p:sldId id="277" r:id="rId28"/>
    <p:sldId id="286" r:id="rId29"/>
    <p:sldId id="291" r:id="rId30"/>
    <p:sldId id="264" r:id="rId3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1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E71421-B71E-4969-8EF4-CC9A1711E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E3633E8-455F-41F6-95AE-74ABF7767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40094BB-2E47-4D22-AF26-4B20A4B74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5F90-7BED-424C-BC6F-4AE591A4E28E}" type="datetimeFigureOut">
              <a:rPr lang="hr-HR" smtClean="0"/>
              <a:t>16.12.2020.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8AFB6CC-E37A-4EDC-A8F6-82ABDD0C4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D2D1B96-E1C6-4274-A504-0229B9A44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ED41-EBE1-431E-AFDB-76A7E73C14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269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8EA360-9596-4BBE-BCC6-8D646541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F3FC700-1B75-4C72-9281-4CBF6665A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EA7C7E6-AD32-40C0-90E2-EB30DEB9B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5F90-7BED-424C-BC6F-4AE591A4E28E}" type="datetimeFigureOut">
              <a:rPr lang="hr-HR" smtClean="0"/>
              <a:t>16.12.2020.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9633E7E-3D8C-4AE8-8231-004910F0E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D8EB1F7-69D5-46D7-B2C6-DAA342D77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ED41-EBE1-431E-AFDB-76A7E73C14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6137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03A115C5-DE94-4D0C-BECA-1412B3CD0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39C6675-8BB7-4F3A-B5E2-6DB02C82D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EFF32B-644B-4039-A138-3C0E8FAD9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5F90-7BED-424C-BC6F-4AE591A4E28E}" type="datetimeFigureOut">
              <a:rPr lang="hr-HR" smtClean="0"/>
              <a:t>16.12.2020.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8A77F08-7B82-4C90-8426-4507CF826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8D57074-7BF1-4CAD-BF7D-F2CEC9F80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ED41-EBE1-431E-AFDB-76A7E73C14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801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FCBB79-BA25-490C-AC71-9BC8530F5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50BB3CD-E4FA-408F-8E0B-1D79D6652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79EEFCA-53DA-4F90-968B-A36346A9D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5F90-7BED-424C-BC6F-4AE591A4E28E}" type="datetimeFigureOut">
              <a:rPr lang="hr-HR" smtClean="0"/>
              <a:t>16.12.2020.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198354B-9A3C-43CF-98FD-DF782B69C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DE34D94-3A0A-4F34-B457-F716AC8B5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ED41-EBE1-431E-AFDB-76A7E73C14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133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2509A9-BBED-4827-A0A5-136F345D3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3CB8920-7BF2-4F74-8B6A-D0BD311FB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41E2D0D-1B1A-4239-9F96-0AF723D79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5F90-7BED-424C-BC6F-4AE591A4E28E}" type="datetimeFigureOut">
              <a:rPr lang="hr-HR" smtClean="0"/>
              <a:t>16.12.2020.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E4E5BD2-7A58-4F3E-9744-F9C3511D8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2392632-A161-48E5-88B3-DCFF28C71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ED41-EBE1-431E-AFDB-76A7E73C14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19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20986F-ADC4-4C10-8C0D-10889734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1947011-7E22-43E8-8752-9CE914443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F0AFD84-7A1A-427C-A7DC-7ABDAF7EA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F71CB44-A9DA-443B-A69C-8570D50BB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5F90-7BED-424C-BC6F-4AE591A4E28E}" type="datetimeFigureOut">
              <a:rPr lang="hr-HR" smtClean="0"/>
              <a:t>16.12.2020.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60D05B5-552B-4C03-A045-10339338A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B32AAD6-65D0-41A5-9586-98148B5F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ED41-EBE1-431E-AFDB-76A7E73C14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2044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754C5B-BBCC-4AB3-AA22-99E1252E6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C6D8E6B-812B-45B9-B140-0A5C0E48D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B7200A1-67BD-4262-8B4C-5B3215B1F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48CB52E-A927-4B3C-880C-CD57ABD7F0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AC9D795-A480-4F80-8928-CE88AD83EB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4969221B-8968-4C12-92B3-C4496C904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5F90-7BED-424C-BC6F-4AE591A4E28E}" type="datetimeFigureOut">
              <a:rPr lang="hr-HR" smtClean="0"/>
              <a:t>16.12.2020.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02EB61A1-16EA-471D-99CD-DC493BC4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D6DCFBA9-7327-4963-9B66-FE5A98D1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ED41-EBE1-431E-AFDB-76A7E73C14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336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65F6A4-A28C-4777-8C38-06F951AB9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3061422E-2512-43F8-8D73-BE5965882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5F90-7BED-424C-BC6F-4AE591A4E28E}" type="datetimeFigureOut">
              <a:rPr lang="hr-HR" smtClean="0"/>
              <a:t>16.12.2020.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499DC65-B7A5-44F8-8977-8F834E7F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624F6CD-4374-43CA-9B6A-3F887DE3B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ED41-EBE1-431E-AFDB-76A7E73C14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1343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B6A6BD8-00A7-4C6B-8C90-B8E5EAB3F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5F90-7BED-424C-BC6F-4AE591A4E28E}" type="datetimeFigureOut">
              <a:rPr lang="hr-HR" smtClean="0"/>
              <a:t>16.12.2020.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D2595277-A9A1-4BD6-BA50-D9E27DC16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6A8B977-8B80-4D06-B760-E99F295E5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ED41-EBE1-431E-AFDB-76A7E73C14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119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030728-82A6-4810-8DFE-9ADAB34EF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E1BF78B-41D2-4D53-8DC8-2718BBDF1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0911149-0EAF-4793-86BE-58CC9B513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B703D7E-B829-47E8-A6F7-FEB09FA48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5F90-7BED-424C-BC6F-4AE591A4E28E}" type="datetimeFigureOut">
              <a:rPr lang="hr-HR" smtClean="0"/>
              <a:t>16.12.2020.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9599E55-1BE6-4ADD-945D-FDC5556E7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6BCDEC6-73E0-4B38-BD1D-9DF85A5F7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ED41-EBE1-431E-AFDB-76A7E73C14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345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F49F8F-7DEE-42FC-A229-3966DECA2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E111E563-ABDC-48AB-AD72-B3E8F8C156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576DB21-6666-4BAC-86E5-FD5DBFE4F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DD6CC2F-4EF6-4B6A-9610-6160DEA4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5F90-7BED-424C-BC6F-4AE591A4E28E}" type="datetimeFigureOut">
              <a:rPr lang="hr-HR" smtClean="0"/>
              <a:t>16.12.2020.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C65B5A1-8EEE-4F88-92FC-5662EE0DE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F04711F-4465-4A58-A144-373244C03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ED41-EBE1-431E-AFDB-76A7E73C14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8672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DEA8AD51-2879-4B2A-A3C4-98B41A241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563E6F2-92BB-4BE3-837F-1C5030012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29E321C-EF64-466B-999B-A7142173ED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F5F90-7BED-424C-BC6F-4AE591A4E28E}" type="datetimeFigureOut">
              <a:rPr lang="hr-HR" smtClean="0"/>
              <a:t>16.12.2020.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D05E822-7639-4A01-8A1E-8AD0A5B2F5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5BCBC76-A90B-4CC3-A4A9-F004AE7C1D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3ED41-EBE1-431E-AFDB-76A7E73C14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568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bitly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85B857-B003-4ABE-B96C-98F6FD103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208255"/>
            <a:ext cx="10515600" cy="1325563"/>
          </a:xfrm>
        </p:spPr>
        <p:txBody>
          <a:bodyPr/>
          <a:lstStyle/>
          <a:p>
            <a:pPr algn="ctr"/>
            <a:r>
              <a:rPr lang="hr-HR" b="1" dirty="0"/>
              <a:t>Snimanje </a:t>
            </a:r>
            <a:r>
              <a:rPr lang="hr-HR" b="1" dirty="0" err="1"/>
              <a:t>videolekcija</a:t>
            </a:r>
            <a:r>
              <a:rPr lang="hr-HR" b="1" dirty="0"/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D30700B-90EF-42C7-837C-3CB816E62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5688" y="5698435"/>
            <a:ext cx="4118112" cy="478527"/>
          </a:xfrm>
        </p:spPr>
        <p:txBody>
          <a:bodyPr/>
          <a:lstStyle/>
          <a:p>
            <a:pPr marL="0" indent="0">
              <a:buNone/>
            </a:pPr>
            <a:r>
              <a:rPr lang="hr-HR"/>
              <a:t>Leopoldina Vitković, prof.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E6BCEE1-8077-4923-915F-4C70703AE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201" y="529267"/>
            <a:ext cx="4700886" cy="264642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3924678-4CF9-4EF9-8890-E974C9C91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13" y="693884"/>
            <a:ext cx="7931515" cy="264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31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8E6240-DA49-4094-9D5C-B34429AD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61AACB1-547F-431B-A4D8-0F330BA46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339D2BD-7051-40F6-929F-64DADE101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33337"/>
            <a:ext cx="1211580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93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E642DA-D11E-4ABE-964F-3B1123E4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38329610-A665-463A-8C51-CC795FF1B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18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62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9FB409EA-C05A-4BEB-BDDE-4E1C372509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0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25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B9DD54-1BCA-450C-866C-3D952D904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5BD5AA5-6314-45C5-A173-1ED43504A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C8EB075-3E04-4A53-983B-426A6F84B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6108"/>
            <a:ext cx="12192000" cy="486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4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DE4D6B-EC39-4677-8D78-9089FDE94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Snimanje u Loom - u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35470640-06ED-4ED9-BE41-A5E744BBDF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8725" y="2377281"/>
            <a:ext cx="97345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44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2BA0E53D-BFA5-4B2A-886F-4A0BA0E4D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5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27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83CD0E-F5C4-48DE-9430-D05A17986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21A58815-CEA6-4A33-B8EA-7B8551773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74" y="365125"/>
            <a:ext cx="12140926" cy="550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88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D44023-FEB9-4C92-A086-8C056B4D3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36B8C7B-8915-4D72-BB09-7427D1329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C11F4E8-B253-4256-9585-E501705AD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1"/>
            <a:ext cx="10912117" cy="675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27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6DD4EC-56E7-4FBD-B720-99130D933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194B3EF-91BB-4399-9D9B-2C7C8768D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D0012A2-6B45-4DE0-B563-2F19C8C16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632" y="0"/>
            <a:ext cx="50325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07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9983F8-AE04-4226-B141-25CB8A239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90D0902-79C4-4E2F-B980-F8A7529DB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E943B94-EF7D-4522-9066-5024566F6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176" y="0"/>
            <a:ext cx="5010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21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2050AB-111C-488B-A7F8-BF5E404AC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Tehnički uvjeti za snimanje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55E89AB-DB1B-4239-8B89-033A844DE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6365"/>
            <a:ext cx="10515600" cy="36855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dirty="0"/>
              <a:t>Dobro osvjetljenje</a:t>
            </a:r>
          </a:p>
          <a:p>
            <a:pPr>
              <a:lnSpc>
                <a:spcPct val="150000"/>
              </a:lnSpc>
            </a:pPr>
            <a:r>
              <a:rPr lang="hr-HR" sz="3200" dirty="0"/>
              <a:t>Da nije iza vas prozor – izvor svjetlosti</a:t>
            </a:r>
          </a:p>
          <a:p>
            <a:pPr>
              <a:lnSpc>
                <a:spcPct val="150000"/>
              </a:lnSpc>
            </a:pPr>
            <a:r>
              <a:rPr lang="hr-HR" sz="3200" dirty="0"/>
              <a:t>Pozadina bez detalja</a:t>
            </a:r>
          </a:p>
          <a:p>
            <a:pPr>
              <a:lnSpc>
                <a:spcPct val="150000"/>
              </a:lnSpc>
            </a:pPr>
            <a:r>
              <a:rPr lang="hr-HR" sz="3200" dirty="0"/>
              <a:t>Tišina </a:t>
            </a:r>
          </a:p>
        </p:txBody>
      </p:sp>
    </p:spTree>
    <p:extLst>
      <p:ext uri="{BB962C8B-B14F-4D97-AF65-F5344CB8AC3E}">
        <p14:creationId xmlns:p14="http://schemas.microsoft.com/office/powerpoint/2010/main" val="1979612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C6093638-D445-4E44-9E89-B1C027C8EA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1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28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589253-1ADD-4C8C-A310-E25DC1BD6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E2BB00-E272-4F12-94A1-2620EA2F9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F17C231-DEC6-4336-8E01-447301C7E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441"/>
            <a:ext cx="12192000" cy="556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36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2DD387-206D-43C6-86D2-02CEEE829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B58F5856-646A-409E-AA4E-0D85DB85C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8811"/>
            <a:ext cx="12296243" cy="599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85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0CC1C4-42A3-43A9-91F7-196AD0AAE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EC4218E-2F79-4464-8D9D-C6DD80A84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4CB19A6-C933-4325-B358-0381C262F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504"/>
            <a:ext cx="12265899" cy="629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95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E0258D-BACA-4B98-B578-F87855DE2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5B545586-4AF5-412F-9A3F-8CF76BC70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365125"/>
            <a:ext cx="12117693" cy="506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39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A1CB28-C2A3-48E6-BA22-B11C74E47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DE491DA-3DDC-4DF2-88A2-3D14BCA73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C34153E-C695-43DE-9419-DB0E019C9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81036"/>
            <a:ext cx="11726005" cy="480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51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F44BBE-1F34-4C31-8839-370C374D1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953356A-7CD5-4F1C-B122-BD4D1F3F0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FDE6E47-7491-419A-BFF8-62ED4A12F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369"/>
            <a:ext cx="12192000" cy="569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19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1A8374-E898-41C3-860C-747CCBB24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AFAD1660-2088-4DA7-A91E-6EBFF1E70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22864"/>
            <a:ext cx="12242380" cy="455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26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D1E482-BB9E-4E67-BA6E-FDBA14343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578597-D104-426C-B432-CBDBB7912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3F9E2EF-2137-499E-9120-811E18DF5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2" y="581025"/>
            <a:ext cx="10353675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14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7246FF-06AF-41F3-A433-24254903A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Office 365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D31811F-4B17-449B-833C-E206B57E6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800" b="0" i="0" dirty="0">
                <a:solidFill>
                  <a:srgbClr val="404040"/>
                </a:solidFill>
                <a:effectLst/>
                <a:latin typeface="Roboto"/>
              </a:rPr>
              <a:t>Besplatan   </a:t>
            </a:r>
          </a:p>
          <a:p>
            <a:pPr>
              <a:lnSpc>
                <a:spcPct val="150000"/>
              </a:lnSpc>
            </a:pPr>
            <a:r>
              <a:rPr lang="hr-HR" sz="2800" b="0" i="0" dirty="0">
                <a:solidFill>
                  <a:srgbClr val="404040"/>
                </a:solidFill>
                <a:effectLst/>
                <a:latin typeface="Roboto"/>
              </a:rPr>
              <a:t>Snimku možete preuzeti u MP4 formatu</a:t>
            </a:r>
          </a:p>
          <a:p>
            <a:pPr>
              <a:lnSpc>
                <a:spcPct val="150000"/>
              </a:lnSpc>
            </a:pPr>
            <a:r>
              <a:rPr lang="hr-HR" sz="2800" dirty="0">
                <a:solidFill>
                  <a:srgbClr val="404040"/>
                </a:solidFill>
                <a:latin typeface="Roboto"/>
              </a:rPr>
              <a:t>Nema mogućnost </a:t>
            </a:r>
            <a:r>
              <a:rPr lang="hr-HR" sz="2800" b="0" i="0" dirty="0">
                <a:solidFill>
                  <a:srgbClr val="404040"/>
                </a:solidFill>
                <a:effectLst/>
                <a:latin typeface="Roboto"/>
              </a:rPr>
              <a:t>rezanja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52326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7C83EE-7920-4BED-A306-5CA8D531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Upute za izradu videolekcija za nastavu na daljinu</a:t>
            </a:r>
            <a:endParaRPr lang="hr-HR" sz="4000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A9099E2-364B-4DF5-8633-8EF71B0C2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3112"/>
            <a:ext cx="10515600" cy="376506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Izrada PPT</a:t>
            </a:r>
          </a:p>
          <a:p>
            <a:pPr>
              <a:lnSpc>
                <a:spcPct val="150000"/>
              </a:lnSpc>
            </a:pP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Vaš prikaz kamerom u donjem desnom kutu</a:t>
            </a:r>
          </a:p>
          <a:p>
            <a:pPr>
              <a:lnSpc>
                <a:spcPct val="150000"/>
              </a:lnSpc>
            </a:pP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Snimanje prezentacije možete popratiti samo glasovno</a:t>
            </a:r>
          </a:p>
          <a:p>
            <a:pPr marL="0" indent="0">
              <a:lnSpc>
                <a:spcPct val="150000"/>
              </a:lnSpc>
              <a:buNone/>
            </a:pPr>
            <a:endParaRPr lang="hr-H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1729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F7DEC7-62E6-46B9-BF1A-6BB7B6CCF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571"/>
          </a:xfrm>
        </p:spPr>
        <p:txBody>
          <a:bodyPr/>
          <a:lstStyle/>
          <a:p>
            <a:r>
              <a:rPr lang="hr-HR" b="1" dirty="0"/>
              <a:t>Loom 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C075454F-9111-4A67-80D4-68CB7692C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487"/>
            <a:ext cx="10515600" cy="473247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hr-HR" b="0" i="0" dirty="0">
                <a:solidFill>
                  <a:srgbClr val="404040"/>
                </a:solidFill>
                <a:effectLst/>
                <a:latin typeface="Roboto"/>
              </a:rPr>
              <a:t> </a:t>
            </a:r>
            <a:r>
              <a:rPr lang="hr-HR" sz="3600" b="0" i="0" dirty="0">
                <a:solidFill>
                  <a:srgbClr val="404040"/>
                </a:solidFill>
                <a:effectLst/>
                <a:latin typeface="Roboto"/>
              </a:rPr>
              <a:t>Besplatan   </a:t>
            </a:r>
          </a:p>
          <a:p>
            <a:pPr>
              <a:lnSpc>
                <a:spcPct val="150000"/>
              </a:lnSpc>
            </a:pPr>
            <a:r>
              <a:rPr lang="hr-HR" sz="3600" b="0" i="0" dirty="0">
                <a:solidFill>
                  <a:srgbClr val="404040"/>
                </a:solidFill>
                <a:effectLst/>
                <a:latin typeface="Roboto"/>
              </a:rPr>
              <a:t>Preuzimanje  Chrome proširenja ili aplikacije za desktop</a:t>
            </a:r>
          </a:p>
          <a:p>
            <a:pPr>
              <a:lnSpc>
                <a:spcPct val="150000"/>
              </a:lnSpc>
            </a:pPr>
            <a:r>
              <a:rPr lang="hr-HR" sz="3600" b="0" i="0" dirty="0">
                <a:solidFill>
                  <a:srgbClr val="404040"/>
                </a:solidFill>
                <a:effectLst/>
                <a:latin typeface="Roboto"/>
              </a:rPr>
              <a:t> </a:t>
            </a:r>
            <a:r>
              <a:rPr lang="hr-HR" sz="3600" b="0" i="0" dirty="0">
                <a:solidFill>
                  <a:srgbClr val="00B050"/>
                </a:solidFill>
                <a:effectLst/>
                <a:latin typeface="Roboto"/>
              </a:rPr>
              <a:t>Snimke se skladište u Loom-ovo oblak </a:t>
            </a:r>
            <a:r>
              <a:rPr lang="hr-HR" sz="3600" b="0" i="0" dirty="0">
                <a:solidFill>
                  <a:srgbClr val="404040"/>
                </a:solidFill>
                <a:effectLst/>
                <a:latin typeface="Roboto"/>
              </a:rPr>
              <a:t>- kapacitet neograničen</a:t>
            </a:r>
          </a:p>
          <a:p>
            <a:pPr>
              <a:lnSpc>
                <a:spcPct val="150000"/>
              </a:lnSpc>
            </a:pPr>
            <a:r>
              <a:rPr lang="hr-HR" sz="3600" b="0" i="0" dirty="0">
                <a:solidFill>
                  <a:srgbClr val="404040"/>
                </a:solidFill>
                <a:effectLst/>
                <a:latin typeface="Roboto"/>
              </a:rPr>
              <a:t>Snimku možete preuzeti u MP4 formatu</a:t>
            </a:r>
          </a:p>
          <a:p>
            <a:pPr>
              <a:lnSpc>
                <a:spcPct val="150000"/>
              </a:lnSpc>
            </a:pPr>
            <a:r>
              <a:rPr lang="hr-HR" sz="3600" dirty="0">
                <a:solidFill>
                  <a:srgbClr val="EF1DD6"/>
                </a:solidFill>
                <a:latin typeface="Roboto"/>
              </a:rPr>
              <a:t>Mogućnost </a:t>
            </a:r>
            <a:r>
              <a:rPr lang="hr-HR" sz="3600" b="0" i="0" dirty="0">
                <a:solidFill>
                  <a:srgbClr val="EF1DD6"/>
                </a:solidFill>
                <a:effectLst/>
                <a:latin typeface="Roboto"/>
              </a:rPr>
              <a:t>rezanja</a:t>
            </a:r>
          </a:p>
          <a:p>
            <a:pPr>
              <a:lnSpc>
                <a:spcPct val="150000"/>
              </a:lnSpc>
            </a:pPr>
            <a:r>
              <a:rPr lang="hr-HR" sz="3600" b="0" i="0" dirty="0">
                <a:solidFill>
                  <a:srgbClr val="404040"/>
                </a:solidFill>
                <a:effectLst/>
                <a:latin typeface="Roboto"/>
              </a:rPr>
              <a:t>Mogućnost pauziranja snimke i nastavak snimanja naknadno</a:t>
            </a:r>
          </a:p>
          <a:p>
            <a:pPr>
              <a:lnSpc>
                <a:spcPct val="150000"/>
              </a:lnSpc>
            </a:pPr>
            <a:r>
              <a:rPr lang="hr-HR" sz="3600" b="0" i="0" dirty="0">
                <a:solidFill>
                  <a:srgbClr val="404040"/>
                </a:solidFill>
                <a:effectLst/>
                <a:latin typeface="Roboto"/>
              </a:rPr>
              <a:t> Može snimati ekran</a:t>
            </a:r>
            <a:endParaRPr lang="hr-HR" sz="3600" b="1" dirty="0"/>
          </a:p>
        </p:txBody>
      </p:sp>
    </p:spTree>
    <p:extLst>
      <p:ext uri="{BB962C8B-B14F-4D97-AF65-F5344CB8AC3E}">
        <p14:creationId xmlns:p14="http://schemas.microsoft.com/office/powerpoint/2010/main" val="1455102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7C83EE-7920-4BED-A306-5CA8D531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Upute za izradu videolekcija za nastavu na daljinu</a:t>
            </a:r>
            <a:endParaRPr lang="hr-HR" sz="4000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A9099E2-364B-4DF5-8633-8EF71B0C2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3599"/>
            <a:ext cx="10515600" cy="40433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Izrada PPT </a:t>
            </a:r>
          </a:p>
          <a:p>
            <a:pPr>
              <a:lnSpc>
                <a:spcPct val="150000"/>
              </a:lnSpc>
            </a:pP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Tema, naslov</a:t>
            </a:r>
          </a:p>
          <a:p>
            <a:pPr>
              <a:lnSpc>
                <a:spcPct val="150000"/>
              </a:lnSpc>
            </a:pP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Odgojno-obrazovni ishodi, cilj </a:t>
            </a:r>
          </a:p>
          <a:p>
            <a:pPr>
              <a:lnSpc>
                <a:spcPct val="150000"/>
              </a:lnSpc>
            </a:pP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Potreban radni materijal ili neke uvodne pripreme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76060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A62673-E0FC-4E28-A07F-8280B54D2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6937"/>
            <a:ext cx="10515600" cy="39200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PPT – slike, animacije</a:t>
            </a:r>
          </a:p>
          <a:p>
            <a:pPr>
              <a:lnSpc>
                <a:spcPct val="150000"/>
              </a:lnSpc>
            </a:pP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Natuknice </a:t>
            </a:r>
          </a:p>
          <a:p>
            <a:pPr>
              <a:lnSpc>
                <a:spcPct val="150000"/>
              </a:lnSpc>
            </a:pP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Font (28 – 32)</a:t>
            </a:r>
          </a:p>
          <a:p>
            <a:pPr>
              <a:lnSpc>
                <a:spcPct val="150000"/>
              </a:lnSpc>
            </a:pPr>
            <a:r>
              <a:rPr lang="hr-HR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Izbjegavati </a:t>
            </a:r>
            <a:r>
              <a:rPr lang="hr-HR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distraktore</a:t>
            </a:r>
            <a:endParaRPr lang="hr-H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683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F97F80C-7175-404C-B97A-23E633524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5" y="265044"/>
            <a:ext cx="11449878" cy="5911920"/>
          </a:xfrm>
        </p:spPr>
        <p:txBody>
          <a:bodyPr>
            <a:normAutofit/>
          </a:bodyPr>
          <a:lstStyle/>
          <a:p>
            <a:endParaRPr lang="hr-HR" dirty="0"/>
          </a:p>
          <a:p>
            <a:pPr>
              <a:lnSpc>
                <a:spcPct val="150000"/>
              </a:lnSpc>
            </a:pPr>
            <a:r>
              <a:rPr lang="hr-HR" sz="3200" dirty="0"/>
              <a:t>Donji desni kut  prikaz kamere </a:t>
            </a:r>
          </a:p>
          <a:p>
            <a:pPr>
              <a:lnSpc>
                <a:spcPct val="150000"/>
              </a:lnSpc>
            </a:pPr>
            <a:r>
              <a:rPr lang="hr-HR" sz="3200" dirty="0"/>
              <a:t>Postavljanje pitanja – vrijeme za promišljanje </a:t>
            </a:r>
          </a:p>
          <a:p>
            <a:pPr>
              <a:lnSpc>
                <a:spcPct val="150000"/>
              </a:lnSpc>
            </a:pPr>
            <a:r>
              <a:rPr lang="hr-HR" sz="3200" dirty="0"/>
              <a:t>Poveznice skratite –</a:t>
            </a:r>
            <a:r>
              <a:rPr lang="hr-HR" sz="3200" dirty="0">
                <a:solidFill>
                  <a:srgbClr val="00B0F0"/>
                </a:solidFill>
              </a:rPr>
              <a:t>  </a:t>
            </a:r>
            <a:r>
              <a:rPr lang="hr-HR" b="0" i="0" u="sng" dirty="0" err="1">
                <a:solidFill>
                  <a:srgbClr val="00B0F0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Bitly</a:t>
            </a:r>
            <a:r>
              <a:rPr lang="hr-HR" b="0" i="0" u="sng" dirty="0">
                <a:solidFill>
                  <a:srgbClr val="00B0F0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URL </a:t>
            </a:r>
            <a:r>
              <a:rPr lang="hr-HR" b="0" i="0" u="sng" dirty="0" err="1">
                <a:solidFill>
                  <a:srgbClr val="00B0F0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Shortener</a:t>
            </a:r>
            <a:r>
              <a:rPr lang="hr-HR" b="0" i="0" u="sng" dirty="0">
                <a:solidFill>
                  <a:srgbClr val="00B0F0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endParaRPr lang="hr-HR" sz="2000" b="0" i="0" u="sng" dirty="0">
              <a:solidFill>
                <a:srgbClr val="00B0F0"/>
              </a:solidFill>
              <a:effectLst/>
              <a:latin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50000"/>
              </a:lnSpc>
            </a:pPr>
            <a:r>
              <a:rPr lang="hr-HR" sz="3200" dirty="0"/>
              <a:t>Obraćajte im se u množini, rodno neutralno: znate li, možete li...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2169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FADA3C-5CC7-4347-BCBA-A91CAE56A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Snimanje u PowerPointu Office365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A5B95B2-1447-45E5-AC62-7BC7B66C4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                Instaliran </a:t>
            </a:r>
            <a:r>
              <a:rPr lang="hr-HR" dirty="0" err="1"/>
              <a:t>office</a:t>
            </a:r>
            <a:r>
              <a:rPr lang="hr-HR" dirty="0"/>
              <a:t> 365 za škole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1AA362D-0E46-46D4-ABE1-ED9822BCD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080" y="2487007"/>
            <a:ext cx="7863840" cy="368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54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D13AE5-B507-4E81-B10B-0BBAD437F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DA795F75-610E-4E96-9E75-F0BB994E2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199753"/>
            <a:ext cx="12256397" cy="461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14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6713B0-52A9-4328-9E1B-D24816997F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2E6F571-BCFF-4D43-A753-34DD5206BC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CE0AF14-AFFB-4EFA-B118-350C01F87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002"/>
            <a:ext cx="121539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342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184</Words>
  <Application>Microsoft Office PowerPoint</Application>
  <PresentationFormat>Široki zaslon</PresentationFormat>
  <Paragraphs>40</Paragraphs>
  <Slides>30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30</vt:i4>
      </vt:variant>
    </vt:vector>
  </HeadingPairs>
  <TitlesOfParts>
    <vt:vector size="36" baseType="lpstr">
      <vt:lpstr>Arial</vt:lpstr>
      <vt:lpstr>Arial</vt:lpstr>
      <vt:lpstr>Calibri</vt:lpstr>
      <vt:lpstr>Calibri Light</vt:lpstr>
      <vt:lpstr>Roboto</vt:lpstr>
      <vt:lpstr>Tema sustava Office</vt:lpstr>
      <vt:lpstr>Snimanje videolekcija </vt:lpstr>
      <vt:lpstr>Tehnički uvjeti za snimanje </vt:lpstr>
      <vt:lpstr>Upute za izradu videolekcija za nastavu na daljinu</vt:lpstr>
      <vt:lpstr>Upute za izradu videolekcija za nastavu na daljinu</vt:lpstr>
      <vt:lpstr>PowerPoint prezentacija</vt:lpstr>
      <vt:lpstr>PowerPoint prezentacija</vt:lpstr>
      <vt:lpstr>Snimanje u PowerPointu Office365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Snimanje u Loom - u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Office 365</vt:lpstr>
      <vt:lpstr>Loom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Snimanje videolekcija </dc:title>
  <dc:creator>LEOPOLDINA Vitković</dc:creator>
  <cp:lastModifiedBy>LEOPOLDINA Vitković</cp:lastModifiedBy>
  <cp:revision>7</cp:revision>
  <dcterms:created xsi:type="dcterms:W3CDTF">2020-12-09T12:28:19Z</dcterms:created>
  <dcterms:modified xsi:type="dcterms:W3CDTF">2020-12-16T11:00:28Z</dcterms:modified>
</cp:coreProperties>
</file>