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20357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4626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1859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4572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1452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85863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0814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7589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4888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9870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8069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8219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984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1343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0894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518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azn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sadržaj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ni slajd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komiti naslov i tekst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okomiti tekst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ka s opisom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držaj s opisom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o naslov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Usporedba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sadržaja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glavlje odjeljka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 descr="C:\Documents and Settings\Korisnik\Desktop\Tihana-dokumenti\Jakov-fotke\images (77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328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570368" y="1214422"/>
            <a:ext cx="8268832" cy="4893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hr-HR" sz="5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hr-HR" sz="5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EKOLOŠKIH ČINJENICA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hr-HR" sz="5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hr-HR" sz="54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PORUKA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endParaRPr lang="hr-HR" sz="2400" b="1" dirty="0" smtClean="0">
              <a:solidFill>
                <a:schemeClr val="lt1"/>
              </a:solidFill>
              <a:latin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endParaRPr lang="hr-HR" sz="2400" b="1" dirty="0">
              <a:solidFill>
                <a:schemeClr val="lt1"/>
              </a:solidFill>
              <a:latin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endParaRPr lang="hr-HR" sz="2400" b="1" dirty="0" smtClean="0">
              <a:solidFill>
                <a:schemeClr val="lt1"/>
              </a:solidFill>
              <a:latin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hr-HR" sz="2400" b="1" dirty="0" smtClean="0">
                <a:solidFill>
                  <a:schemeClr val="lt1"/>
                </a:solidFill>
                <a:latin typeface="Calibri"/>
                <a:sym typeface="Calibri"/>
              </a:rPr>
              <a:t>PREZENTACIJU IZRADIO JAKOV BARIĆ, 5.B</a:t>
            </a:r>
            <a:endParaRPr sz="2400" dirty="0"/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39200" y="6357937"/>
            <a:ext cx="3048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22" descr="C:\Documents and Settings\Korisnik\Desktop\Tihana-dokumenti\Jakov-fotke\images (82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69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2"/>
          <p:cNvSpPr txBox="1"/>
          <p:nvPr/>
        </p:nvSpPr>
        <p:spPr>
          <a:xfrm>
            <a:off x="0" y="2000240"/>
            <a:ext cx="9144000" cy="23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hr-H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#9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hr-H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Samo usred plave boje</a:t>
            </a:r>
            <a:br>
              <a:rPr lang="hr-H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more šumi tajne svoje!</a:t>
            </a:r>
            <a:endParaRPr/>
          </a:p>
        </p:txBody>
      </p:sp>
    </p:spTree>
  </p:cSld>
  <p:clrMapOvr>
    <a:masterClrMapping/>
  </p:clrMapOvr>
  <p:transition spd="slow" advTm="12298">
    <p:whee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23" descr="C:\Documents and Settings\Korisnik\Desktop\Tihana-dokumenti\Jakov-fotke\images (83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852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3"/>
          <p:cNvSpPr txBox="1"/>
          <p:nvPr/>
        </p:nvSpPr>
        <p:spPr>
          <a:xfrm>
            <a:off x="0" y="857232"/>
            <a:ext cx="9144000" cy="48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hr-HR" sz="4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#10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hr-HR" sz="4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 bi Zemlja bila čista moramo se potruditi svi, mali i veliki. </a:t>
            </a:r>
            <a:endParaRPr sz="4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hr-HR" sz="4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Treba se saditi što više cvijeća i drveća</a:t>
            </a:r>
            <a:r>
              <a:rPr lang="hr-HR" sz="44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paziti </a:t>
            </a:r>
            <a:r>
              <a:rPr lang="hr-HR" sz="4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kako i </a:t>
            </a:r>
            <a:r>
              <a:rPr lang="hr-HR" sz="4400" b="1" dirty="0" smtClean="0">
                <a:solidFill>
                  <a:schemeClr val="lt1"/>
                </a:solidFill>
              </a:rPr>
              <a:t>gdje</a:t>
            </a:r>
            <a:r>
              <a:rPr lang="hr-HR" sz="44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r-HR" sz="4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bacati </a:t>
            </a:r>
            <a:endParaRPr sz="4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hr-HR" sz="4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smeće i otpatke</a:t>
            </a:r>
            <a:r>
              <a:rPr lang="hr-HR" sz="44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čuvati </a:t>
            </a:r>
            <a:r>
              <a:rPr lang="hr-HR" sz="4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od zagađenja potoke, rijeke i mora.</a:t>
            </a:r>
            <a:endParaRPr sz="4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 advTm="21875"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24" descr="C:\Documents and Settings\Korisnik\Desktop\Tihana-dokumenti\Jakov-fotke\preuzmi (31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852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4"/>
          <p:cNvSpPr txBox="1"/>
          <p:nvPr/>
        </p:nvSpPr>
        <p:spPr>
          <a:xfrm>
            <a:off x="0" y="1285860"/>
            <a:ext cx="9144000" cy="37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lang="hr-HR" sz="4800" b="1" i="1" u="sng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BONUS ČINJENICA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lang="hr-HR" sz="48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UKOLIKO BI PČELA BILA IZBRISANA S LICA ZEMLJE, LJUDI BI ŽIVJELI SAMO 4 GODINE PRIJE NEGO SVI NESTANU.</a:t>
            </a:r>
            <a:endParaRPr/>
          </a:p>
        </p:txBody>
      </p:sp>
      <p:sp>
        <p:nvSpPr>
          <p:cNvPr id="190" name="Google Shape;190;p24"/>
          <p:cNvSpPr txBox="1"/>
          <p:nvPr/>
        </p:nvSpPr>
        <p:spPr>
          <a:xfrm>
            <a:off x="6137536" y="6396335"/>
            <a:ext cx="3006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Calibri"/>
              <a:buNone/>
            </a:pPr>
            <a:r>
              <a:rPr lang="hr-HR" sz="2400" b="0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hr-HR" sz="24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Maurice Maeterlinck</a:t>
            </a:r>
            <a:endParaRPr sz="2400" b="0" i="0" u="none" strike="noStrike" cap="non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p25" descr="C:\Documents and Settings\Korisnik\Desktop\Tihana-dokumenti\Jakov-fotke\preuzmi (34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71500"/>
            <a:ext cx="9193212" cy="6286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25"/>
          <p:cNvSpPr txBox="1"/>
          <p:nvPr/>
        </p:nvSpPr>
        <p:spPr>
          <a:xfrm>
            <a:off x="0" y="1142984"/>
            <a:ext cx="9144000" cy="30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Font typeface="Calibri"/>
              <a:buNone/>
            </a:pPr>
            <a:r>
              <a:rPr lang="hr-HR" sz="4800" b="1" i="1" u="sng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BONUS ŠALA</a:t>
            </a:r>
            <a:r>
              <a:rPr lang="hr-HR" sz="48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hr-HR" sz="48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48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Mi se, doslovno, igramo s budućnošću našeg planeta radi hamburgera.</a:t>
            </a:r>
            <a:endParaRPr/>
          </a:p>
        </p:txBody>
      </p:sp>
      <p:sp>
        <p:nvSpPr>
          <p:cNvPr id="197" name="Google Shape;197;p25"/>
          <p:cNvSpPr txBox="1"/>
          <p:nvPr/>
        </p:nvSpPr>
        <p:spPr>
          <a:xfrm>
            <a:off x="7253482" y="6396335"/>
            <a:ext cx="189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Calibri"/>
              <a:buNone/>
            </a:pPr>
            <a:r>
              <a:rPr lang="hr-HR" sz="24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hr-HR" sz="24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Peter Singer</a:t>
            </a:r>
            <a:endParaRPr sz="2400" b="0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Google Shape;202;p26" descr="C:\Documents and Settings\Korisnik\Desktop\Tihana-dokumenti\Jakov-fotke\preuzmi (36).jpg"/>
          <p:cNvPicPr preferRelativeResize="0"/>
          <p:nvPr/>
        </p:nvPicPr>
        <p:blipFill rotWithShape="1">
          <a:blip r:embed="rId3">
            <a:alphaModFix/>
          </a:blip>
          <a:srcRect t="86584"/>
          <a:stretch/>
        </p:blipFill>
        <p:spPr>
          <a:xfrm>
            <a:off x="0" y="5857875"/>
            <a:ext cx="9228137" cy="785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6" descr="C:\Documents and Settings\Korisnik\Desktop\Tihana-dokumenti\Jakov-fotke\preuzmi (36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228137" cy="5857875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26"/>
          <p:cNvSpPr txBox="1"/>
          <p:nvPr/>
        </p:nvSpPr>
        <p:spPr>
          <a:xfrm>
            <a:off x="0" y="785813"/>
            <a:ext cx="91440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hr-HR" sz="3600" b="1" i="1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BONUS - </a:t>
            </a:r>
            <a:r>
              <a:rPr lang="hr-HR" sz="3600" b="1" i="1" u="sng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DiJELOVI </a:t>
            </a:r>
            <a:r>
              <a:rPr lang="hr-HR" sz="3600" b="1" i="1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PJESAMA 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" name="Google Shape;205;p26" descr="C:\Documents and Settings\Korisnik\Desktop\Tihana-dokumenti\Jakov-fotke\preuzmi (36).jpg"/>
          <p:cNvPicPr preferRelativeResize="0"/>
          <p:nvPr/>
        </p:nvPicPr>
        <p:blipFill rotWithShape="1">
          <a:blip r:embed="rId3">
            <a:alphaModFix/>
          </a:blip>
          <a:srcRect t="86584"/>
          <a:stretch/>
        </p:blipFill>
        <p:spPr>
          <a:xfrm>
            <a:off x="-84137" y="6072187"/>
            <a:ext cx="9228137" cy="785812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26"/>
          <p:cNvSpPr/>
          <p:nvPr/>
        </p:nvSpPr>
        <p:spPr>
          <a:xfrm>
            <a:off x="4286248" y="5000636"/>
            <a:ext cx="4572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hr-HR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Za ljepši svijet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hr-HR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posadi jedan cvijet!</a:t>
            </a:r>
            <a:endParaRPr/>
          </a:p>
        </p:txBody>
      </p:sp>
      <p:sp>
        <p:nvSpPr>
          <p:cNvPr id="207" name="Google Shape;207;p26"/>
          <p:cNvSpPr/>
          <p:nvPr/>
        </p:nvSpPr>
        <p:spPr>
          <a:xfrm>
            <a:off x="0" y="3786190"/>
            <a:ext cx="4572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hr-HR" sz="36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Sadi </a:t>
            </a:r>
            <a:r>
              <a:rPr lang="hr-HR" sz="36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cvijeće,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hr-HR" sz="36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nemoj bacati smeće!</a:t>
            </a:r>
            <a:endParaRPr dirty="0"/>
          </a:p>
        </p:txBody>
      </p:sp>
      <p:sp>
        <p:nvSpPr>
          <p:cNvPr id="208" name="Google Shape;208;p26"/>
          <p:cNvSpPr/>
          <p:nvPr/>
        </p:nvSpPr>
        <p:spPr>
          <a:xfrm>
            <a:off x="3857620" y="2357430"/>
            <a:ext cx="50721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hr-HR" sz="36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Veliki </a:t>
            </a:r>
            <a:r>
              <a:rPr lang="hr-HR" sz="36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svijete,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hr-HR" sz="36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eko poruke šalje ti dijete!</a:t>
            </a:r>
            <a:endParaRPr dirty="0"/>
          </a:p>
        </p:txBody>
      </p:sp>
    </p:spTree>
  </p:cSld>
  <p:clrMapOvr>
    <a:masterClrMapping/>
  </p:clrMapOvr>
  <p:transition spd="slow" advTm="12938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27" descr="C:\Documents and Settings\Korisnik\Desktop\Tihana-dokumenti\Jakov-fotke\preuzmi (38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7375" y="500062"/>
            <a:ext cx="5286375" cy="6042025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7"/>
          <p:cNvSpPr txBox="1"/>
          <p:nvPr/>
        </p:nvSpPr>
        <p:spPr>
          <a:xfrm>
            <a:off x="785812" y="0"/>
            <a:ext cx="7929600" cy="6032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hr-HR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BONUS - </a:t>
            </a:r>
            <a:r>
              <a:rPr lang="hr-HR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CIJELA </a:t>
            </a:r>
            <a:r>
              <a:rPr lang="hr-HR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PJESMA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Zadatak je stvarno lak,                                            </a:t>
            </a:r>
            <a:b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voli more, šume, zrak!</a:t>
            </a:r>
            <a:b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Pričao mi vjetrić plah,</a:t>
            </a:r>
            <a:b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šuma čuva Zemljin dah!</a:t>
            </a:r>
            <a:b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Priroda se gledanjem mazi,</a:t>
            </a:r>
            <a:b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čuva u srcu, ne u vazi!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Smog je opasan i crn,</a:t>
            </a:r>
            <a:b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čistu zraku on je trn!</a:t>
            </a:r>
            <a:b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Samo usred plave boje</a:t>
            </a:r>
            <a:b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šumi tajne svoje!</a:t>
            </a:r>
            <a:b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Uvijek isti riblji san,</a:t>
            </a:r>
            <a:b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čista voda za njen stan!</a:t>
            </a:r>
            <a:b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Tako smo jako mali,</a:t>
            </a:r>
            <a:b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prirodi smo svoj glas dali.</a:t>
            </a:r>
            <a:b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Trava je meka zemljina kosa,</a:t>
            </a:r>
            <a:b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cvijeće je ukras, nakit je rosa! </a:t>
            </a:r>
            <a:r>
              <a:rPr lang="hr-HR" sz="2000" b="1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hr-HR" sz="1200" b="1" i="0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S. Vernonek Germadik</a:t>
            </a:r>
            <a:r>
              <a:rPr lang="hr-HR" sz="1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hr-HR" sz="1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 dirty="0"/>
          </a:p>
        </p:txBody>
      </p:sp>
      <p:sp>
        <p:nvSpPr>
          <p:cNvPr id="215" name="Google Shape;215;p27"/>
          <p:cNvSpPr txBox="1"/>
          <p:nvPr/>
        </p:nvSpPr>
        <p:spPr>
          <a:xfrm>
            <a:off x="4786312" y="571500"/>
            <a:ext cx="4357800" cy="46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hr-HR"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hr-HR"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Opasnost! Smog nasred ptičjeg puta!</a:t>
            </a:r>
            <a:b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Leti oprezno, lako se zaluta!</a:t>
            </a:r>
            <a:b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Šumio je mali val,</a:t>
            </a:r>
            <a:b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čuvajte mi more, žal!</a:t>
            </a:r>
            <a:b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kosi nam tople niti,</a:t>
            </a:r>
            <a:b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ljubavlju nas Sunce kiti!</a:t>
            </a:r>
            <a:b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 želimo u visine,</a:t>
            </a:r>
            <a:b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jaki, čvrsti ko planine!</a:t>
            </a:r>
            <a:b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Vjetar nosi dječji glas:</a:t>
            </a:r>
            <a:b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Zemlju čuvajte za nas!</a:t>
            </a:r>
            <a:b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Plavo nebo Sunce zove,</a:t>
            </a:r>
            <a:b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je put za sretne snove!</a:t>
            </a:r>
            <a:b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Nebom dječji snovi plove,</a:t>
            </a:r>
            <a:b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20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borim se za čiste snove!</a:t>
            </a:r>
            <a:endParaRPr/>
          </a:p>
        </p:txBody>
      </p:sp>
    </p:spTree>
  </p:cSld>
  <p:clrMapOvr>
    <a:masterClrMapping/>
  </p:clrMapOvr>
  <p:transition spd="slow" advTm="58281"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4" descr="C:\Documents and Settings\Korisnik\Desktop\Tihana-dokumenti\Jakov-fotke\preuzmi (28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55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 txBox="1"/>
          <p:nvPr/>
        </p:nvSpPr>
        <p:spPr>
          <a:xfrm>
            <a:off x="0" y="1928813"/>
            <a:ext cx="9144000" cy="23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4800"/>
              <a:buFont typeface="Calibri"/>
              <a:buNone/>
            </a:pPr>
            <a:r>
              <a:rPr lang="hr-HR" sz="48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#1</a:t>
            </a:r>
            <a:r>
              <a:rPr lang="hr-HR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hr-HR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48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Stvaranje tisuću šuma je u jednom žiru.</a:t>
            </a:r>
            <a:endParaRPr sz="4800" b="1" i="0" u="none" strike="noStrike" cap="non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5986212" y="6396335"/>
            <a:ext cx="3157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400"/>
              <a:buFont typeface="Calibri"/>
              <a:buNone/>
            </a:pPr>
            <a:r>
              <a:rPr lang="hr-HR" sz="2400" b="0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hr-HR" sz="24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 Ralph Waldo Emerson</a:t>
            </a:r>
            <a:endParaRPr sz="2400" b="0" i="0" u="none" strike="noStrike" cap="non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 advTm="11421"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99562" cy="5786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0" y="5786437"/>
            <a:ext cx="8929687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0" y="5929312"/>
            <a:ext cx="8929687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0" y="5857875"/>
            <a:ext cx="8929687" cy="28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0" y="5857875"/>
            <a:ext cx="8929687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0" y="6072187"/>
            <a:ext cx="8929687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0" y="6215062"/>
            <a:ext cx="8929687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0" y="6286500"/>
            <a:ext cx="8929687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0" y="6429375"/>
            <a:ext cx="8929687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0" y="6357937"/>
            <a:ext cx="8929687" cy="28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0" y="6357937"/>
            <a:ext cx="8929687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0" y="6572250"/>
            <a:ext cx="8929687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0" y="6715125"/>
            <a:ext cx="8929687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214312" y="5786437"/>
            <a:ext cx="8929687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214312" y="5929312"/>
            <a:ext cx="8929687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214312" y="5857875"/>
            <a:ext cx="8929687" cy="28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214312" y="5857875"/>
            <a:ext cx="8929687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214312" y="6072187"/>
            <a:ext cx="8929687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214312" y="6215062"/>
            <a:ext cx="8929687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214312" y="6286500"/>
            <a:ext cx="8929687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214312" y="6429375"/>
            <a:ext cx="8929687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214312" y="6357937"/>
            <a:ext cx="8929687" cy="28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214312" y="6357937"/>
            <a:ext cx="8929687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214312" y="6572250"/>
            <a:ext cx="8929687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5" descr="C:\Documents and Settings\Korisnik\Desktop\Tihana-dokumenti\Jakov-fotke\preuzmi (1).jpg"/>
          <p:cNvPicPr preferRelativeResize="0"/>
          <p:nvPr/>
        </p:nvPicPr>
        <p:blipFill rotWithShape="1">
          <a:blip r:embed="rId3">
            <a:alphaModFix/>
          </a:blip>
          <a:srcRect t="94897" r="2931" b="2632"/>
          <a:stretch/>
        </p:blipFill>
        <p:spPr>
          <a:xfrm>
            <a:off x="214312" y="6715125"/>
            <a:ext cx="8929687" cy="14287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5"/>
          <p:cNvSpPr txBox="1"/>
          <p:nvPr/>
        </p:nvSpPr>
        <p:spPr>
          <a:xfrm>
            <a:off x="0" y="1785926"/>
            <a:ext cx="9144000" cy="30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4800"/>
              <a:buFont typeface="Calibri"/>
              <a:buNone/>
            </a:pPr>
            <a:r>
              <a:rPr lang="hr-HR" sz="48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#2</a:t>
            </a:r>
            <a:r>
              <a:rPr lang="hr-HR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hr-HR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Vodi treba oko 2 do 3 godine da bi prošla kroz jezero. </a:t>
            </a:r>
            <a:r>
              <a:rPr lang="hr-HR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hr-HR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4800" b="1" i="0" u="none" strike="noStrike" cap="non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 advTm="11892"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16" descr="C:\Documents and Settings\Korisnik\Desktop\Tihana-dokumenti\Jakov-fotke\preuzmi (33).jpg"/>
          <p:cNvPicPr preferRelativeResize="0"/>
          <p:nvPr/>
        </p:nvPicPr>
        <p:blipFill rotWithShape="1">
          <a:blip r:embed="rId3">
            <a:alphaModFix/>
          </a:blip>
          <a:srcRect t="55736"/>
          <a:stretch/>
        </p:blipFill>
        <p:spPr>
          <a:xfrm>
            <a:off x="-55562" y="2786062"/>
            <a:ext cx="9199562" cy="4071937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6"/>
          <p:cNvSpPr txBox="1"/>
          <p:nvPr/>
        </p:nvSpPr>
        <p:spPr>
          <a:xfrm>
            <a:off x="0" y="0"/>
            <a:ext cx="9144000" cy="241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" name="Google Shape;130;p16" descr="C:\Documents and Settings\Korisnik\Desktop\Tihana-dokumenti\Jakov-fotke\preuzmi (32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8527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6"/>
          <p:cNvSpPr txBox="1"/>
          <p:nvPr/>
        </p:nvSpPr>
        <p:spPr>
          <a:xfrm>
            <a:off x="0" y="0"/>
            <a:ext cx="0" cy="241200"/>
          </a:xfrm>
          <a:prstGeom prst="rect">
            <a:avLst/>
          </a:prstGeom>
          <a:solidFill>
            <a:srgbClr val="F8F9FA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6"/>
          <p:cNvSpPr txBox="1"/>
          <p:nvPr/>
        </p:nvSpPr>
        <p:spPr>
          <a:xfrm>
            <a:off x="0" y="714356"/>
            <a:ext cx="9144000" cy="4339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hr-HR" sz="4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#3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hr-HR" sz="4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Jedenjem mesa dijelimo odgovornost za klimatske promjene, uništavanje </a:t>
            </a:r>
            <a:r>
              <a:rPr lang="hr-HR" sz="40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šuma, trovanje </a:t>
            </a:r>
            <a:r>
              <a:rPr lang="hr-HR" sz="4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zraka </a:t>
            </a:r>
            <a:r>
              <a:rPr lang="hr-HR" sz="4000" b="1" dirty="0">
                <a:solidFill>
                  <a:schemeClr val="lt1"/>
                </a:solidFill>
              </a:rPr>
              <a:t>i</a:t>
            </a:r>
            <a:r>
              <a:rPr lang="hr-HR" sz="40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r-HR" sz="4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vode. </a:t>
            </a:r>
            <a:r>
              <a:rPr lang="hr-HR" sz="40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Jednostavno, vegetarijanci pomažu </a:t>
            </a:r>
            <a:r>
              <a:rPr lang="hr-HR" sz="4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zdravlju </a:t>
            </a:r>
            <a:r>
              <a:rPr lang="hr-HR" sz="40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našega </a:t>
            </a:r>
            <a:r>
              <a:rPr lang="hr-HR" sz="4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planeta.</a:t>
            </a:r>
            <a:endParaRPr sz="40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6"/>
          <p:cNvSpPr txBox="1"/>
          <p:nvPr/>
        </p:nvSpPr>
        <p:spPr>
          <a:xfrm>
            <a:off x="6671528" y="6396335"/>
            <a:ext cx="2472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hr-HR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 Thich Nhat Hanh</a:t>
            </a: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 advTm="21047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7" descr="C:\Documents and Settings\Korisnik\Desktop\Tihana-dokumenti\Jakov-fotke\preuzmi (27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69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7"/>
          <p:cNvSpPr txBox="1"/>
          <p:nvPr/>
        </p:nvSpPr>
        <p:spPr>
          <a:xfrm>
            <a:off x="0" y="1071546"/>
            <a:ext cx="9144000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hr-HR" sz="4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#4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endParaRPr lang="hr-HR" sz="4800" b="1" i="0" u="none" strike="noStrike" cap="none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hr-HR" sz="48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Niti </a:t>
            </a:r>
            <a:r>
              <a:rPr lang="hr-HR" sz="4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jedna vrsta ne može načiniti svijet svojim ... To je jedna poruka. Evo još jedna: Svijet nije stvoren samo za jednu vrstu.</a:t>
            </a:r>
            <a:endParaRPr dirty="0"/>
          </a:p>
        </p:txBody>
      </p:sp>
      <p:sp>
        <p:nvSpPr>
          <p:cNvPr id="140" name="Google Shape;140;p17"/>
          <p:cNvSpPr txBox="1"/>
          <p:nvPr/>
        </p:nvSpPr>
        <p:spPr>
          <a:xfrm>
            <a:off x="7127101" y="6396335"/>
            <a:ext cx="2016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hr-HR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hr-HR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Daniel Quinn</a:t>
            </a: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 advTm="20891"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18" descr="C:\Documents and Settings\Korisnik\Desktop\Tihana-dokumenti\Jakov-fotke\preuzmi (29).jpg"/>
          <p:cNvPicPr preferRelativeResize="0"/>
          <p:nvPr/>
        </p:nvPicPr>
        <p:blipFill rotWithShape="1">
          <a:blip r:embed="rId3">
            <a:alphaModFix/>
          </a:blip>
          <a:srcRect r="62500"/>
          <a:stretch/>
        </p:blipFill>
        <p:spPr>
          <a:xfrm>
            <a:off x="6929437" y="-12700"/>
            <a:ext cx="2214562" cy="687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8" descr="C:\Documents and Settings\Korisnik\Desktop\Tihana-dokumenti\Jakov-fotke\preuzmi (29).jpg"/>
          <p:cNvPicPr preferRelativeResize="0"/>
          <p:nvPr/>
        </p:nvPicPr>
        <p:blipFill rotWithShape="1">
          <a:blip r:embed="rId3">
            <a:alphaModFix/>
          </a:blip>
          <a:srcRect l="83940"/>
          <a:stretch/>
        </p:blipFill>
        <p:spPr>
          <a:xfrm>
            <a:off x="-285750" y="-12700"/>
            <a:ext cx="1009650" cy="687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8" descr="C:\Documents and Settings\Korisnik\Desktop\Tihana-dokumenti\Jakov-fotke\preuzmi (29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4375" y="0"/>
            <a:ext cx="6286500" cy="68707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8"/>
          <p:cNvSpPr txBox="1"/>
          <p:nvPr/>
        </p:nvSpPr>
        <p:spPr>
          <a:xfrm>
            <a:off x="-285784" y="928670"/>
            <a:ext cx="9429900" cy="45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hr-H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#5</a:t>
            </a:r>
            <a:r>
              <a:rPr lang="hr-HR"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hr-HR"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r-HR"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Recite mi koji rođendan biljke čovjek primjećuje, a ja ću vam reći </a:t>
            </a:r>
            <a:r>
              <a:rPr lang="hr-H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sve</a:t>
            </a:r>
            <a:r>
              <a:rPr lang="hr-HR"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 njegovu zvanju, hobijima</a:t>
            </a:r>
            <a:r>
              <a:rPr lang="hr-H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 općoj razini njegova ekološkog obrazovanja.</a:t>
            </a:r>
            <a:endParaRPr sz="48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8"/>
          <p:cNvSpPr txBox="1"/>
          <p:nvPr/>
        </p:nvSpPr>
        <p:spPr>
          <a:xfrm>
            <a:off x="7114277" y="6396335"/>
            <a:ext cx="2029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hr-HR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hr-HR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Aldo Leopold</a:t>
            </a: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19" descr="C:\Documents and Settings\Korisnik\Desktop\Tihana-dokumenti\Jakov-fotke\preuzmi (37).jpg"/>
          <p:cNvPicPr preferRelativeResize="0"/>
          <p:nvPr/>
        </p:nvPicPr>
        <p:blipFill rotWithShape="1">
          <a:blip r:embed="rId3">
            <a:alphaModFix/>
          </a:blip>
          <a:srcRect b="8692"/>
          <a:stretch/>
        </p:blipFill>
        <p:spPr>
          <a:xfrm>
            <a:off x="0" y="0"/>
            <a:ext cx="9166225" cy="600075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9"/>
          <p:cNvSpPr txBox="1"/>
          <p:nvPr/>
        </p:nvSpPr>
        <p:spPr>
          <a:xfrm>
            <a:off x="0" y="1571625"/>
            <a:ext cx="9144000" cy="23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hr-H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#6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hr-H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Zemlju nismo naslijedili od djedova, već posudili od unuka!</a:t>
            </a:r>
            <a:endParaRPr/>
          </a:p>
        </p:txBody>
      </p:sp>
      <p:pic>
        <p:nvPicPr>
          <p:cNvPr id="156" name="Google Shape;156;p19" descr="C:\Documents and Settings\Korisnik\Desktop\Tihana-dokumenti\Jakov-fotke\preuzmi (37).jpg"/>
          <p:cNvPicPr preferRelativeResize="0"/>
          <p:nvPr/>
        </p:nvPicPr>
        <p:blipFill rotWithShape="1">
          <a:blip r:embed="rId3">
            <a:alphaModFix/>
          </a:blip>
          <a:srcRect t="85722" b="8695"/>
          <a:stretch/>
        </p:blipFill>
        <p:spPr>
          <a:xfrm>
            <a:off x="0" y="5929312"/>
            <a:ext cx="9166225" cy="366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9" descr="C:\Documents and Settings\Korisnik\Desktop\Tihana-dokumenti\Jakov-fotke\preuzmi (37).jpg"/>
          <p:cNvPicPr preferRelativeResize="0"/>
          <p:nvPr/>
        </p:nvPicPr>
        <p:blipFill rotWithShape="1">
          <a:blip r:embed="rId3">
            <a:alphaModFix/>
          </a:blip>
          <a:srcRect t="85722" b="8695"/>
          <a:stretch/>
        </p:blipFill>
        <p:spPr>
          <a:xfrm>
            <a:off x="0" y="6491287"/>
            <a:ext cx="9166225" cy="366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9" descr="C:\Documents and Settings\Korisnik\Desktop\Tihana-dokumenti\Jakov-fotke\preuzmi (37).jpg"/>
          <p:cNvPicPr preferRelativeResize="0"/>
          <p:nvPr/>
        </p:nvPicPr>
        <p:blipFill rotWithShape="1">
          <a:blip r:embed="rId3">
            <a:alphaModFix/>
          </a:blip>
          <a:srcRect t="85722" b="8695"/>
          <a:stretch/>
        </p:blipFill>
        <p:spPr>
          <a:xfrm>
            <a:off x="-22225" y="6215062"/>
            <a:ext cx="9166225" cy="366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9" descr="C:\Documents and Settings\Korisnik\Desktop\Tihana-dokumenti\Jakov-fotke\preuzmi (37).jpg"/>
          <p:cNvPicPr preferRelativeResize="0"/>
          <p:nvPr/>
        </p:nvPicPr>
        <p:blipFill rotWithShape="1">
          <a:blip r:embed="rId3">
            <a:alphaModFix/>
          </a:blip>
          <a:srcRect t="85722" b="8695"/>
          <a:stretch/>
        </p:blipFill>
        <p:spPr>
          <a:xfrm>
            <a:off x="0" y="6491287"/>
            <a:ext cx="9166225" cy="366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12859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20" descr="C:\Documents and Settings\Korisnik\Desktop\Tihana-dokumenti\Jakov-fotke\preuzmi (35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5400" y="0"/>
            <a:ext cx="9169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0"/>
          <p:cNvSpPr txBox="1"/>
          <p:nvPr/>
        </p:nvSpPr>
        <p:spPr>
          <a:xfrm>
            <a:off x="0" y="2000240"/>
            <a:ext cx="9144000" cy="23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hr-H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#7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hr-H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Nemoj zaboraviti da je priroda stvorila tebe, a ne ti nju!</a:t>
            </a:r>
            <a:endParaRPr sz="48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 advTm="12938">
    <p:wheel spokes="2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21" descr="C:\Documents and Settings\Korisnik\Desktop\Tihana-dokumenti\Jakov-fotke\images (84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69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1"/>
          <p:cNvSpPr txBox="1"/>
          <p:nvPr/>
        </p:nvSpPr>
        <p:spPr>
          <a:xfrm>
            <a:off x="0" y="2000240"/>
            <a:ext cx="9144000" cy="23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hr-H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#8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hr-H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Svako drvo ima dušu, novo drvo - novi život.</a:t>
            </a: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 advTm="14860">
    <p:wheel spokes="3"/>
  </p:transition>
</p:sld>
</file>

<file path=ppt/theme/theme1.xml><?xml version="1.0" encoding="utf-8"?>
<a:theme xmlns:a="http://schemas.openxmlformats.org/drawingml/2006/main" name="Office 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On-screen Show (4:3)</PresentationFormat>
  <Paragraphs>49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Dubravka</dc:creator>
  <cp:lastModifiedBy>Dubravka</cp:lastModifiedBy>
  <cp:revision>1</cp:revision>
  <dcterms:modified xsi:type="dcterms:W3CDTF">2020-04-21T06:25:49Z</dcterms:modified>
</cp:coreProperties>
</file>