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7BD008-D874-314F-9B5D-91A0EA0B4291}"/>
              </a:ext>
            </a:extLst>
          </p:cNvPr>
          <p:cNvSpPr>
            <a:spLocks noGrp="1"/>
          </p:cNvSpPr>
          <p:nvPr>
            <p:ph type="ctrTitle"/>
          </p:nvPr>
        </p:nvSpPr>
        <p:spPr>
          <a:xfrm>
            <a:off x="1524000" y="1122363"/>
            <a:ext cx="9144000" cy="2387600"/>
          </a:xfrm>
        </p:spPr>
        <p:txBody>
          <a:bodyPr anchor="b"/>
          <a:lstStyle>
            <a:lvl1pPr algn="ctr">
              <a:defRPr sz="6000"/>
            </a:lvl1pPr>
          </a:lstStyle>
          <a:p>
            <a:r>
              <a:rPr lang="hr-HR"/>
              <a:t>Kliknite da biste uredili stil naslova matrice</a:t>
            </a:r>
            <a:endParaRPr lang="sr-Latn-RS"/>
          </a:p>
        </p:txBody>
      </p:sp>
      <p:sp>
        <p:nvSpPr>
          <p:cNvPr id="3" name="Podnaslov 2">
            <a:extLst>
              <a:ext uri="{FF2B5EF4-FFF2-40B4-BE49-F238E27FC236}">
                <a16:creationId xmlns:a16="http://schemas.microsoft.com/office/drawing/2014/main" id="{B2C3884D-ECCF-ED40-8D10-3146187969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sr-Latn-RS"/>
          </a:p>
        </p:txBody>
      </p:sp>
      <p:sp>
        <p:nvSpPr>
          <p:cNvPr id="4" name="Rezervirano mjesto datuma 3">
            <a:extLst>
              <a:ext uri="{FF2B5EF4-FFF2-40B4-BE49-F238E27FC236}">
                <a16:creationId xmlns:a16="http://schemas.microsoft.com/office/drawing/2014/main" id="{56775E4C-D484-9343-92C7-FFAD0AD83D9F}"/>
              </a:ext>
            </a:extLst>
          </p:cNvPr>
          <p:cNvSpPr>
            <a:spLocks noGrp="1"/>
          </p:cNvSpPr>
          <p:nvPr>
            <p:ph type="dt" sz="half" idx="10"/>
          </p:nvPr>
        </p:nvSpPr>
        <p:spPr/>
        <p:txBody>
          <a:bodyPr/>
          <a:lstStyle/>
          <a:p>
            <a:fld id="{CBA82E2A-6B69-3640-8251-81769AAC3EB3}" type="datetimeFigureOut">
              <a:rPr lang="sr-Latn-RS"/>
              <a:t>24.2.2020.</a:t>
            </a:fld>
            <a:endParaRPr lang="sr-Latn-RS"/>
          </a:p>
        </p:txBody>
      </p:sp>
      <p:sp>
        <p:nvSpPr>
          <p:cNvPr id="5" name="Rezervirano mjesto podnožja 4">
            <a:extLst>
              <a:ext uri="{FF2B5EF4-FFF2-40B4-BE49-F238E27FC236}">
                <a16:creationId xmlns:a16="http://schemas.microsoft.com/office/drawing/2014/main" id="{DA68B810-A09A-6F46-9A69-A555E1870BA5}"/>
              </a:ext>
            </a:extLst>
          </p:cNvPr>
          <p:cNvSpPr>
            <a:spLocks noGrp="1"/>
          </p:cNvSpPr>
          <p:nvPr>
            <p:ph type="ftr" sz="quarter" idx="11"/>
          </p:nvPr>
        </p:nvSpPr>
        <p:spPr/>
        <p:txBody>
          <a:bodyPr/>
          <a:lstStyle/>
          <a:p>
            <a:endParaRPr lang="sr-Latn-RS"/>
          </a:p>
        </p:txBody>
      </p:sp>
      <p:sp>
        <p:nvSpPr>
          <p:cNvPr id="6" name="Rezervirano mjesto broja slajda 5">
            <a:extLst>
              <a:ext uri="{FF2B5EF4-FFF2-40B4-BE49-F238E27FC236}">
                <a16:creationId xmlns:a16="http://schemas.microsoft.com/office/drawing/2014/main" id="{B0DA2817-E3D7-734E-9480-D0081046EE5B}"/>
              </a:ext>
            </a:extLst>
          </p:cNvPr>
          <p:cNvSpPr>
            <a:spLocks noGrp="1"/>
          </p:cNvSpPr>
          <p:nvPr>
            <p:ph type="sldNum" sz="quarter" idx="12"/>
          </p:nvPr>
        </p:nvSpPr>
        <p:spPr/>
        <p:txBody>
          <a:bodyPr/>
          <a:lstStyle/>
          <a:p>
            <a:fld id="{973C3018-B824-1747-8ADA-67113B482A00}" type="slidenum">
              <a:rPr lang="sr-Latn-RS"/>
              <a:t>‹#›</a:t>
            </a:fld>
            <a:endParaRPr lang="sr-Latn-RS"/>
          </a:p>
        </p:txBody>
      </p:sp>
    </p:spTree>
    <p:extLst>
      <p:ext uri="{BB962C8B-B14F-4D97-AF65-F5344CB8AC3E}">
        <p14:creationId xmlns:p14="http://schemas.microsoft.com/office/powerpoint/2010/main" val="3747228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EC635EC-7304-B348-B7B7-B63EC65BCD35}"/>
              </a:ext>
            </a:extLst>
          </p:cNvPr>
          <p:cNvSpPr>
            <a:spLocks noGrp="1"/>
          </p:cNvSpPr>
          <p:nvPr>
            <p:ph type="title"/>
          </p:nvPr>
        </p:nvSpPr>
        <p:spPr/>
        <p:txBody>
          <a:bodyPr/>
          <a:lstStyle/>
          <a:p>
            <a:r>
              <a:rPr lang="hr-HR"/>
              <a:t>Kliknite da biste uredili stil naslova matrice</a:t>
            </a:r>
            <a:endParaRPr lang="sr-Latn-RS"/>
          </a:p>
        </p:txBody>
      </p:sp>
      <p:sp>
        <p:nvSpPr>
          <p:cNvPr id="3" name="Rezervirano mjesto okomitog teksta 2">
            <a:extLst>
              <a:ext uri="{FF2B5EF4-FFF2-40B4-BE49-F238E27FC236}">
                <a16:creationId xmlns:a16="http://schemas.microsoft.com/office/drawing/2014/main" id="{F9767E50-1D34-6E4B-A543-AB145C55D812}"/>
              </a:ext>
            </a:extLst>
          </p:cNvPr>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sr-Latn-RS"/>
          </a:p>
        </p:txBody>
      </p:sp>
      <p:sp>
        <p:nvSpPr>
          <p:cNvPr id="4" name="Rezervirano mjesto datuma 3">
            <a:extLst>
              <a:ext uri="{FF2B5EF4-FFF2-40B4-BE49-F238E27FC236}">
                <a16:creationId xmlns:a16="http://schemas.microsoft.com/office/drawing/2014/main" id="{3F0ABF9A-3FC1-6448-81B4-9FBDCE646EC9}"/>
              </a:ext>
            </a:extLst>
          </p:cNvPr>
          <p:cNvSpPr>
            <a:spLocks noGrp="1"/>
          </p:cNvSpPr>
          <p:nvPr>
            <p:ph type="dt" sz="half" idx="10"/>
          </p:nvPr>
        </p:nvSpPr>
        <p:spPr/>
        <p:txBody>
          <a:bodyPr/>
          <a:lstStyle/>
          <a:p>
            <a:fld id="{CBA82E2A-6B69-3640-8251-81769AAC3EB3}" type="datetimeFigureOut">
              <a:rPr lang="sr-Latn-RS"/>
              <a:t>24.2.2020.</a:t>
            </a:fld>
            <a:endParaRPr lang="sr-Latn-RS"/>
          </a:p>
        </p:txBody>
      </p:sp>
      <p:sp>
        <p:nvSpPr>
          <p:cNvPr id="5" name="Rezervirano mjesto podnožja 4">
            <a:extLst>
              <a:ext uri="{FF2B5EF4-FFF2-40B4-BE49-F238E27FC236}">
                <a16:creationId xmlns:a16="http://schemas.microsoft.com/office/drawing/2014/main" id="{E9E5E693-7D2A-2843-AF6D-C960D29BF3F7}"/>
              </a:ext>
            </a:extLst>
          </p:cNvPr>
          <p:cNvSpPr>
            <a:spLocks noGrp="1"/>
          </p:cNvSpPr>
          <p:nvPr>
            <p:ph type="ftr" sz="quarter" idx="11"/>
          </p:nvPr>
        </p:nvSpPr>
        <p:spPr/>
        <p:txBody>
          <a:bodyPr/>
          <a:lstStyle/>
          <a:p>
            <a:endParaRPr lang="sr-Latn-RS"/>
          </a:p>
        </p:txBody>
      </p:sp>
      <p:sp>
        <p:nvSpPr>
          <p:cNvPr id="6" name="Rezervirano mjesto broja slajda 5">
            <a:extLst>
              <a:ext uri="{FF2B5EF4-FFF2-40B4-BE49-F238E27FC236}">
                <a16:creationId xmlns:a16="http://schemas.microsoft.com/office/drawing/2014/main" id="{781AF9C0-4A1C-2A4F-8135-11B71DD04F01}"/>
              </a:ext>
            </a:extLst>
          </p:cNvPr>
          <p:cNvSpPr>
            <a:spLocks noGrp="1"/>
          </p:cNvSpPr>
          <p:nvPr>
            <p:ph type="sldNum" sz="quarter" idx="12"/>
          </p:nvPr>
        </p:nvSpPr>
        <p:spPr/>
        <p:txBody>
          <a:bodyPr/>
          <a:lstStyle/>
          <a:p>
            <a:fld id="{973C3018-B824-1747-8ADA-67113B482A00}" type="slidenum">
              <a:rPr lang="sr-Latn-RS"/>
              <a:t>‹#›</a:t>
            </a:fld>
            <a:endParaRPr lang="sr-Latn-RS"/>
          </a:p>
        </p:txBody>
      </p:sp>
    </p:spTree>
    <p:extLst>
      <p:ext uri="{BB962C8B-B14F-4D97-AF65-F5344CB8AC3E}">
        <p14:creationId xmlns:p14="http://schemas.microsoft.com/office/powerpoint/2010/main" val="2539635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a:extLst>
              <a:ext uri="{FF2B5EF4-FFF2-40B4-BE49-F238E27FC236}">
                <a16:creationId xmlns:a16="http://schemas.microsoft.com/office/drawing/2014/main" id="{C34E8CC6-D75F-864B-A93D-1D753E23620A}"/>
              </a:ext>
            </a:extLst>
          </p:cNvPr>
          <p:cNvSpPr>
            <a:spLocks noGrp="1"/>
          </p:cNvSpPr>
          <p:nvPr>
            <p:ph type="title" orient="vert"/>
          </p:nvPr>
        </p:nvSpPr>
        <p:spPr>
          <a:xfrm>
            <a:off x="8724900" y="365125"/>
            <a:ext cx="2628900" cy="5811838"/>
          </a:xfrm>
        </p:spPr>
        <p:txBody>
          <a:bodyPr vert="eaVert"/>
          <a:lstStyle/>
          <a:p>
            <a:r>
              <a:rPr lang="hr-HR"/>
              <a:t>Kliknite da biste uredili stil naslova matrice</a:t>
            </a:r>
            <a:endParaRPr lang="sr-Latn-RS"/>
          </a:p>
        </p:txBody>
      </p:sp>
      <p:sp>
        <p:nvSpPr>
          <p:cNvPr id="3" name="Rezervirano mjesto okomitog teksta 2">
            <a:extLst>
              <a:ext uri="{FF2B5EF4-FFF2-40B4-BE49-F238E27FC236}">
                <a16:creationId xmlns:a16="http://schemas.microsoft.com/office/drawing/2014/main" id="{12319571-8047-404F-B743-E55C9AFE0661}"/>
              </a:ext>
            </a:extLst>
          </p:cNvPr>
          <p:cNvSpPr>
            <a:spLocks noGrp="1"/>
          </p:cNvSpPr>
          <p:nvPr>
            <p:ph type="body" orient="vert" idx="1"/>
          </p:nvPr>
        </p:nvSpPr>
        <p:spPr>
          <a:xfrm>
            <a:off x="838200" y="365125"/>
            <a:ext cx="7734300" cy="5811838"/>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sr-Latn-RS"/>
          </a:p>
        </p:txBody>
      </p:sp>
      <p:sp>
        <p:nvSpPr>
          <p:cNvPr id="4" name="Rezervirano mjesto datuma 3">
            <a:extLst>
              <a:ext uri="{FF2B5EF4-FFF2-40B4-BE49-F238E27FC236}">
                <a16:creationId xmlns:a16="http://schemas.microsoft.com/office/drawing/2014/main" id="{BC07E06F-71C1-114F-B62F-0F9D4281114A}"/>
              </a:ext>
            </a:extLst>
          </p:cNvPr>
          <p:cNvSpPr>
            <a:spLocks noGrp="1"/>
          </p:cNvSpPr>
          <p:nvPr>
            <p:ph type="dt" sz="half" idx="10"/>
          </p:nvPr>
        </p:nvSpPr>
        <p:spPr/>
        <p:txBody>
          <a:bodyPr/>
          <a:lstStyle/>
          <a:p>
            <a:fld id="{CBA82E2A-6B69-3640-8251-81769AAC3EB3}" type="datetimeFigureOut">
              <a:rPr lang="sr-Latn-RS"/>
              <a:t>24.2.2020.</a:t>
            </a:fld>
            <a:endParaRPr lang="sr-Latn-RS"/>
          </a:p>
        </p:txBody>
      </p:sp>
      <p:sp>
        <p:nvSpPr>
          <p:cNvPr id="5" name="Rezervirano mjesto podnožja 4">
            <a:extLst>
              <a:ext uri="{FF2B5EF4-FFF2-40B4-BE49-F238E27FC236}">
                <a16:creationId xmlns:a16="http://schemas.microsoft.com/office/drawing/2014/main" id="{7886DC00-5140-7647-B1F7-5BBFB612E15D}"/>
              </a:ext>
            </a:extLst>
          </p:cNvPr>
          <p:cNvSpPr>
            <a:spLocks noGrp="1"/>
          </p:cNvSpPr>
          <p:nvPr>
            <p:ph type="ftr" sz="quarter" idx="11"/>
          </p:nvPr>
        </p:nvSpPr>
        <p:spPr/>
        <p:txBody>
          <a:bodyPr/>
          <a:lstStyle/>
          <a:p>
            <a:endParaRPr lang="sr-Latn-RS"/>
          </a:p>
        </p:txBody>
      </p:sp>
      <p:sp>
        <p:nvSpPr>
          <p:cNvPr id="6" name="Rezervirano mjesto broja slajda 5">
            <a:extLst>
              <a:ext uri="{FF2B5EF4-FFF2-40B4-BE49-F238E27FC236}">
                <a16:creationId xmlns:a16="http://schemas.microsoft.com/office/drawing/2014/main" id="{76128CCC-7986-384F-BCB0-43ACC49BEFCB}"/>
              </a:ext>
            </a:extLst>
          </p:cNvPr>
          <p:cNvSpPr>
            <a:spLocks noGrp="1"/>
          </p:cNvSpPr>
          <p:nvPr>
            <p:ph type="sldNum" sz="quarter" idx="12"/>
          </p:nvPr>
        </p:nvSpPr>
        <p:spPr/>
        <p:txBody>
          <a:bodyPr/>
          <a:lstStyle/>
          <a:p>
            <a:fld id="{973C3018-B824-1747-8ADA-67113B482A00}" type="slidenum">
              <a:rPr lang="sr-Latn-RS"/>
              <a:t>‹#›</a:t>
            </a:fld>
            <a:endParaRPr lang="sr-Latn-RS"/>
          </a:p>
        </p:txBody>
      </p:sp>
    </p:spTree>
    <p:extLst>
      <p:ext uri="{BB962C8B-B14F-4D97-AF65-F5344CB8AC3E}">
        <p14:creationId xmlns:p14="http://schemas.microsoft.com/office/powerpoint/2010/main" val="255332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1350A64-4946-BB4D-994F-C99AD0B1443F}"/>
              </a:ext>
            </a:extLst>
          </p:cNvPr>
          <p:cNvSpPr>
            <a:spLocks noGrp="1"/>
          </p:cNvSpPr>
          <p:nvPr>
            <p:ph type="title"/>
          </p:nvPr>
        </p:nvSpPr>
        <p:spPr/>
        <p:txBody>
          <a:bodyPr/>
          <a:lstStyle/>
          <a:p>
            <a:r>
              <a:rPr lang="hr-HR"/>
              <a:t>Kliknite da biste uredili stil naslova matrice</a:t>
            </a:r>
            <a:endParaRPr lang="sr-Latn-RS"/>
          </a:p>
        </p:txBody>
      </p:sp>
      <p:sp>
        <p:nvSpPr>
          <p:cNvPr id="3" name="Rezervirano mjesto sadržaja 2">
            <a:extLst>
              <a:ext uri="{FF2B5EF4-FFF2-40B4-BE49-F238E27FC236}">
                <a16:creationId xmlns:a16="http://schemas.microsoft.com/office/drawing/2014/main" id="{0CA328A8-08DE-E441-8DBB-E33FC4CDC91E}"/>
              </a:ext>
            </a:extLst>
          </p:cNvPr>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sr-Latn-RS"/>
          </a:p>
        </p:txBody>
      </p:sp>
      <p:sp>
        <p:nvSpPr>
          <p:cNvPr id="4" name="Rezervirano mjesto datuma 3">
            <a:extLst>
              <a:ext uri="{FF2B5EF4-FFF2-40B4-BE49-F238E27FC236}">
                <a16:creationId xmlns:a16="http://schemas.microsoft.com/office/drawing/2014/main" id="{6C9183D1-62B5-FD49-A6B9-530C09CF89AD}"/>
              </a:ext>
            </a:extLst>
          </p:cNvPr>
          <p:cNvSpPr>
            <a:spLocks noGrp="1"/>
          </p:cNvSpPr>
          <p:nvPr>
            <p:ph type="dt" sz="half" idx="10"/>
          </p:nvPr>
        </p:nvSpPr>
        <p:spPr/>
        <p:txBody>
          <a:bodyPr/>
          <a:lstStyle/>
          <a:p>
            <a:fld id="{CBA82E2A-6B69-3640-8251-81769AAC3EB3}" type="datetimeFigureOut">
              <a:rPr lang="sr-Latn-RS"/>
              <a:t>24.2.2020.</a:t>
            </a:fld>
            <a:endParaRPr lang="sr-Latn-RS"/>
          </a:p>
        </p:txBody>
      </p:sp>
      <p:sp>
        <p:nvSpPr>
          <p:cNvPr id="5" name="Rezervirano mjesto podnožja 4">
            <a:extLst>
              <a:ext uri="{FF2B5EF4-FFF2-40B4-BE49-F238E27FC236}">
                <a16:creationId xmlns:a16="http://schemas.microsoft.com/office/drawing/2014/main" id="{3CF19F88-D8B8-134A-A5FA-FE4EE2278816}"/>
              </a:ext>
            </a:extLst>
          </p:cNvPr>
          <p:cNvSpPr>
            <a:spLocks noGrp="1"/>
          </p:cNvSpPr>
          <p:nvPr>
            <p:ph type="ftr" sz="quarter" idx="11"/>
          </p:nvPr>
        </p:nvSpPr>
        <p:spPr/>
        <p:txBody>
          <a:bodyPr/>
          <a:lstStyle/>
          <a:p>
            <a:endParaRPr lang="sr-Latn-RS"/>
          </a:p>
        </p:txBody>
      </p:sp>
      <p:sp>
        <p:nvSpPr>
          <p:cNvPr id="6" name="Rezervirano mjesto broja slajda 5">
            <a:extLst>
              <a:ext uri="{FF2B5EF4-FFF2-40B4-BE49-F238E27FC236}">
                <a16:creationId xmlns:a16="http://schemas.microsoft.com/office/drawing/2014/main" id="{2D96D0B9-3124-5146-A86F-0AF57AD8972B}"/>
              </a:ext>
            </a:extLst>
          </p:cNvPr>
          <p:cNvSpPr>
            <a:spLocks noGrp="1"/>
          </p:cNvSpPr>
          <p:nvPr>
            <p:ph type="sldNum" sz="quarter" idx="12"/>
          </p:nvPr>
        </p:nvSpPr>
        <p:spPr/>
        <p:txBody>
          <a:bodyPr/>
          <a:lstStyle/>
          <a:p>
            <a:fld id="{973C3018-B824-1747-8ADA-67113B482A00}" type="slidenum">
              <a:rPr lang="sr-Latn-RS"/>
              <a:t>‹#›</a:t>
            </a:fld>
            <a:endParaRPr lang="sr-Latn-RS"/>
          </a:p>
        </p:txBody>
      </p:sp>
    </p:spTree>
    <p:extLst>
      <p:ext uri="{BB962C8B-B14F-4D97-AF65-F5344CB8AC3E}">
        <p14:creationId xmlns:p14="http://schemas.microsoft.com/office/powerpoint/2010/main" val="3426156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5CDE388-A158-024F-8F10-3AAAD164922C}"/>
              </a:ext>
            </a:extLst>
          </p:cNvPr>
          <p:cNvSpPr>
            <a:spLocks noGrp="1"/>
          </p:cNvSpPr>
          <p:nvPr>
            <p:ph type="title"/>
          </p:nvPr>
        </p:nvSpPr>
        <p:spPr>
          <a:xfrm>
            <a:off x="831850" y="1709738"/>
            <a:ext cx="10515600" cy="2852737"/>
          </a:xfrm>
        </p:spPr>
        <p:txBody>
          <a:bodyPr anchor="b"/>
          <a:lstStyle>
            <a:lvl1pPr>
              <a:defRPr sz="6000"/>
            </a:lvl1pPr>
          </a:lstStyle>
          <a:p>
            <a:r>
              <a:rPr lang="hr-HR"/>
              <a:t>Kliknite da biste uredili stil naslova matrice</a:t>
            </a:r>
            <a:endParaRPr lang="sr-Latn-RS"/>
          </a:p>
        </p:txBody>
      </p:sp>
      <p:sp>
        <p:nvSpPr>
          <p:cNvPr id="3" name="Rezervirano mjesto teksta 2">
            <a:extLst>
              <a:ext uri="{FF2B5EF4-FFF2-40B4-BE49-F238E27FC236}">
                <a16:creationId xmlns:a16="http://schemas.microsoft.com/office/drawing/2014/main" id="{C0574C65-8A6F-7642-A424-00ED79DD8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Rezervirano mjesto datuma 3">
            <a:extLst>
              <a:ext uri="{FF2B5EF4-FFF2-40B4-BE49-F238E27FC236}">
                <a16:creationId xmlns:a16="http://schemas.microsoft.com/office/drawing/2014/main" id="{8E318AD9-15E7-6242-80F8-61D62909C1AD}"/>
              </a:ext>
            </a:extLst>
          </p:cNvPr>
          <p:cNvSpPr>
            <a:spLocks noGrp="1"/>
          </p:cNvSpPr>
          <p:nvPr>
            <p:ph type="dt" sz="half" idx="10"/>
          </p:nvPr>
        </p:nvSpPr>
        <p:spPr/>
        <p:txBody>
          <a:bodyPr/>
          <a:lstStyle/>
          <a:p>
            <a:fld id="{CBA82E2A-6B69-3640-8251-81769AAC3EB3}" type="datetimeFigureOut">
              <a:rPr lang="sr-Latn-RS"/>
              <a:t>24.2.2020.</a:t>
            </a:fld>
            <a:endParaRPr lang="sr-Latn-RS"/>
          </a:p>
        </p:txBody>
      </p:sp>
      <p:sp>
        <p:nvSpPr>
          <p:cNvPr id="5" name="Rezervirano mjesto podnožja 4">
            <a:extLst>
              <a:ext uri="{FF2B5EF4-FFF2-40B4-BE49-F238E27FC236}">
                <a16:creationId xmlns:a16="http://schemas.microsoft.com/office/drawing/2014/main" id="{422DA44E-5A41-674D-B9E5-6F9138580C4E}"/>
              </a:ext>
            </a:extLst>
          </p:cNvPr>
          <p:cNvSpPr>
            <a:spLocks noGrp="1"/>
          </p:cNvSpPr>
          <p:nvPr>
            <p:ph type="ftr" sz="quarter" idx="11"/>
          </p:nvPr>
        </p:nvSpPr>
        <p:spPr/>
        <p:txBody>
          <a:bodyPr/>
          <a:lstStyle/>
          <a:p>
            <a:endParaRPr lang="sr-Latn-RS"/>
          </a:p>
        </p:txBody>
      </p:sp>
      <p:sp>
        <p:nvSpPr>
          <p:cNvPr id="6" name="Rezervirano mjesto broja slajda 5">
            <a:extLst>
              <a:ext uri="{FF2B5EF4-FFF2-40B4-BE49-F238E27FC236}">
                <a16:creationId xmlns:a16="http://schemas.microsoft.com/office/drawing/2014/main" id="{1BDF2222-A8E7-724F-A862-C5B7EAEE614D}"/>
              </a:ext>
            </a:extLst>
          </p:cNvPr>
          <p:cNvSpPr>
            <a:spLocks noGrp="1"/>
          </p:cNvSpPr>
          <p:nvPr>
            <p:ph type="sldNum" sz="quarter" idx="12"/>
          </p:nvPr>
        </p:nvSpPr>
        <p:spPr/>
        <p:txBody>
          <a:bodyPr/>
          <a:lstStyle/>
          <a:p>
            <a:fld id="{973C3018-B824-1747-8ADA-67113B482A00}" type="slidenum">
              <a:rPr lang="sr-Latn-RS"/>
              <a:t>‹#›</a:t>
            </a:fld>
            <a:endParaRPr lang="sr-Latn-RS"/>
          </a:p>
        </p:txBody>
      </p:sp>
    </p:spTree>
    <p:extLst>
      <p:ext uri="{BB962C8B-B14F-4D97-AF65-F5344CB8AC3E}">
        <p14:creationId xmlns:p14="http://schemas.microsoft.com/office/powerpoint/2010/main" val="45957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D37A05A-2FDB-AF4D-A367-131E1D8BEAEB}"/>
              </a:ext>
            </a:extLst>
          </p:cNvPr>
          <p:cNvSpPr>
            <a:spLocks noGrp="1"/>
          </p:cNvSpPr>
          <p:nvPr>
            <p:ph type="title"/>
          </p:nvPr>
        </p:nvSpPr>
        <p:spPr/>
        <p:txBody>
          <a:bodyPr/>
          <a:lstStyle/>
          <a:p>
            <a:r>
              <a:rPr lang="hr-HR"/>
              <a:t>Kliknite da biste uredili stil naslova matrice</a:t>
            </a:r>
            <a:endParaRPr lang="sr-Latn-RS"/>
          </a:p>
        </p:txBody>
      </p:sp>
      <p:sp>
        <p:nvSpPr>
          <p:cNvPr id="3" name="Rezervirano mjesto sadržaja 2">
            <a:extLst>
              <a:ext uri="{FF2B5EF4-FFF2-40B4-BE49-F238E27FC236}">
                <a16:creationId xmlns:a16="http://schemas.microsoft.com/office/drawing/2014/main" id="{4E225B6E-F534-B645-8DF7-54274E80AE63}"/>
              </a:ext>
            </a:extLst>
          </p:cNvPr>
          <p:cNvSpPr>
            <a:spLocks noGrp="1"/>
          </p:cNvSpPr>
          <p:nvPr>
            <p:ph sz="half" idx="1"/>
          </p:nvPr>
        </p:nvSpPr>
        <p:spPr>
          <a:xfrm>
            <a:off x="838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sr-Latn-RS"/>
          </a:p>
        </p:txBody>
      </p:sp>
      <p:sp>
        <p:nvSpPr>
          <p:cNvPr id="4" name="Rezervirano mjesto sadržaja 3">
            <a:extLst>
              <a:ext uri="{FF2B5EF4-FFF2-40B4-BE49-F238E27FC236}">
                <a16:creationId xmlns:a16="http://schemas.microsoft.com/office/drawing/2014/main" id="{81F43FF4-0BB8-BC4E-9F6B-11F8C244D2F8}"/>
              </a:ext>
            </a:extLst>
          </p:cNvPr>
          <p:cNvSpPr>
            <a:spLocks noGrp="1"/>
          </p:cNvSpPr>
          <p:nvPr>
            <p:ph sz="half" idx="2"/>
          </p:nvPr>
        </p:nvSpPr>
        <p:spPr>
          <a:xfrm>
            <a:off x="6172200" y="1825625"/>
            <a:ext cx="5181600" cy="435133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sr-Latn-RS"/>
          </a:p>
        </p:txBody>
      </p:sp>
      <p:sp>
        <p:nvSpPr>
          <p:cNvPr id="5" name="Rezervirano mjesto datuma 4">
            <a:extLst>
              <a:ext uri="{FF2B5EF4-FFF2-40B4-BE49-F238E27FC236}">
                <a16:creationId xmlns:a16="http://schemas.microsoft.com/office/drawing/2014/main" id="{7FA7F394-68A9-FC41-88CA-9ACDC348F673}"/>
              </a:ext>
            </a:extLst>
          </p:cNvPr>
          <p:cNvSpPr>
            <a:spLocks noGrp="1"/>
          </p:cNvSpPr>
          <p:nvPr>
            <p:ph type="dt" sz="half" idx="10"/>
          </p:nvPr>
        </p:nvSpPr>
        <p:spPr/>
        <p:txBody>
          <a:bodyPr/>
          <a:lstStyle/>
          <a:p>
            <a:fld id="{CBA82E2A-6B69-3640-8251-81769AAC3EB3}" type="datetimeFigureOut">
              <a:rPr lang="sr-Latn-RS"/>
              <a:t>24.2.2020.</a:t>
            </a:fld>
            <a:endParaRPr lang="sr-Latn-RS"/>
          </a:p>
        </p:txBody>
      </p:sp>
      <p:sp>
        <p:nvSpPr>
          <p:cNvPr id="6" name="Rezervirano mjesto podnožja 5">
            <a:extLst>
              <a:ext uri="{FF2B5EF4-FFF2-40B4-BE49-F238E27FC236}">
                <a16:creationId xmlns:a16="http://schemas.microsoft.com/office/drawing/2014/main" id="{0367E7BB-9633-AB4E-9E66-6D51F2ADCDF8}"/>
              </a:ext>
            </a:extLst>
          </p:cNvPr>
          <p:cNvSpPr>
            <a:spLocks noGrp="1"/>
          </p:cNvSpPr>
          <p:nvPr>
            <p:ph type="ftr" sz="quarter" idx="11"/>
          </p:nvPr>
        </p:nvSpPr>
        <p:spPr/>
        <p:txBody>
          <a:bodyPr/>
          <a:lstStyle/>
          <a:p>
            <a:endParaRPr lang="sr-Latn-RS"/>
          </a:p>
        </p:txBody>
      </p:sp>
      <p:sp>
        <p:nvSpPr>
          <p:cNvPr id="7" name="Rezervirano mjesto broja slajda 6">
            <a:extLst>
              <a:ext uri="{FF2B5EF4-FFF2-40B4-BE49-F238E27FC236}">
                <a16:creationId xmlns:a16="http://schemas.microsoft.com/office/drawing/2014/main" id="{53F0103D-1F4A-D446-9918-6CD61D1DE6A4}"/>
              </a:ext>
            </a:extLst>
          </p:cNvPr>
          <p:cNvSpPr>
            <a:spLocks noGrp="1"/>
          </p:cNvSpPr>
          <p:nvPr>
            <p:ph type="sldNum" sz="quarter" idx="12"/>
          </p:nvPr>
        </p:nvSpPr>
        <p:spPr/>
        <p:txBody>
          <a:bodyPr/>
          <a:lstStyle/>
          <a:p>
            <a:fld id="{973C3018-B824-1747-8ADA-67113B482A00}" type="slidenum">
              <a:rPr lang="sr-Latn-RS"/>
              <a:t>‹#›</a:t>
            </a:fld>
            <a:endParaRPr lang="sr-Latn-RS"/>
          </a:p>
        </p:txBody>
      </p:sp>
    </p:spTree>
    <p:extLst>
      <p:ext uri="{BB962C8B-B14F-4D97-AF65-F5344CB8AC3E}">
        <p14:creationId xmlns:p14="http://schemas.microsoft.com/office/powerpoint/2010/main" val="356671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612DD07-5456-A341-A4A0-512C579CA056}"/>
              </a:ext>
            </a:extLst>
          </p:cNvPr>
          <p:cNvSpPr>
            <a:spLocks noGrp="1"/>
          </p:cNvSpPr>
          <p:nvPr>
            <p:ph type="title"/>
          </p:nvPr>
        </p:nvSpPr>
        <p:spPr>
          <a:xfrm>
            <a:off x="839788" y="365125"/>
            <a:ext cx="10515600" cy="1325563"/>
          </a:xfrm>
        </p:spPr>
        <p:txBody>
          <a:bodyPr/>
          <a:lstStyle/>
          <a:p>
            <a:r>
              <a:rPr lang="hr-HR"/>
              <a:t>Kliknite da biste uredili stil naslova matrice</a:t>
            </a:r>
            <a:endParaRPr lang="sr-Latn-RS"/>
          </a:p>
        </p:txBody>
      </p:sp>
      <p:sp>
        <p:nvSpPr>
          <p:cNvPr id="3" name="Rezervirano mjesto teksta 2">
            <a:extLst>
              <a:ext uri="{FF2B5EF4-FFF2-40B4-BE49-F238E27FC236}">
                <a16:creationId xmlns:a16="http://schemas.microsoft.com/office/drawing/2014/main" id="{D4F86FA7-FF7E-8240-8939-9A606BDC71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Rezervirano mjesto sadržaja 3">
            <a:extLst>
              <a:ext uri="{FF2B5EF4-FFF2-40B4-BE49-F238E27FC236}">
                <a16:creationId xmlns:a16="http://schemas.microsoft.com/office/drawing/2014/main" id="{410949D9-B89C-6B42-BEED-2E302A9624B1}"/>
              </a:ext>
            </a:extLst>
          </p:cNvPr>
          <p:cNvSpPr>
            <a:spLocks noGrp="1"/>
          </p:cNvSpPr>
          <p:nvPr>
            <p:ph sz="half" idx="2"/>
          </p:nvPr>
        </p:nvSpPr>
        <p:spPr>
          <a:xfrm>
            <a:off x="839788" y="2505075"/>
            <a:ext cx="5157787"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sr-Latn-RS"/>
          </a:p>
        </p:txBody>
      </p:sp>
      <p:sp>
        <p:nvSpPr>
          <p:cNvPr id="5" name="Rezervirano mjesto teksta 4">
            <a:extLst>
              <a:ext uri="{FF2B5EF4-FFF2-40B4-BE49-F238E27FC236}">
                <a16:creationId xmlns:a16="http://schemas.microsoft.com/office/drawing/2014/main" id="{69973AA0-44AF-B64D-87D3-EBF81E908C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Rezervirano mjesto sadržaja 5">
            <a:extLst>
              <a:ext uri="{FF2B5EF4-FFF2-40B4-BE49-F238E27FC236}">
                <a16:creationId xmlns:a16="http://schemas.microsoft.com/office/drawing/2014/main" id="{587FD8D6-FDD6-5A44-B16A-0651C3066462}"/>
              </a:ext>
            </a:extLst>
          </p:cNvPr>
          <p:cNvSpPr>
            <a:spLocks noGrp="1"/>
          </p:cNvSpPr>
          <p:nvPr>
            <p:ph sz="quarter" idx="4"/>
          </p:nvPr>
        </p:nvSpPr>
        <p:spPr>
          <a:xfrm>
            <a:off x="6172200" y="2505075"/>
            <a:ext cx="5183188" cy="3684588"/>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sr-Latn-RS"/>
          </a:p>
        </p:txBody>
      </p:sp>
      <p:sp>
        <p:nvSpPr>
          <p:cNvPr id="7" name="Rezervirano mjesto datuma 6">
            <a:extLst>
              <a:ext uri="{FF2B5EF4-FFF2-40B4-BE49-F238E27FC236}">
                <a16:creationId xmlns:a16="http://schemas.microsoft.com/office/drawing/2014/main" id="{DAA32413-AA5F-4B4B-A568-1E95F8E1B738}"/>
              </a:ext>
            </a:extLst>
          </p:cNvPr>
          <p:cNvSpPr>
            <a:spLocks noGrp="1"/>
          </p:cNvSpPr>
          <p:nvPr>
            <p:ph type="dt" sz="half" idx="10"/>
          </p:nvPr>
        </p:nvSpPr>
        <p:spPr/>
        <p:txBody>
          <a:bodyPr/>
          <a:lstStyle/>
          <a:p>
            <a:fld id="{CBA82E2A-6B69-3640-8251-81769AAC3EB3}" type="datetimeFigureOut">
              <a:rPr lang="sr-Latn-RS"/>
              <a:t>24.2.2020.</a:t>
            </a:fld>
            <a:endParaRPr lang="sr-Latn-RS"/>
          </a:p>
        </p:txBody>
      </p:sp>
      <p:sp>
        <p:nvSpPr>
          <p:cNvPr id="8" name="Rezervirano mjesto podnožja 7">
            <a:extLst>
              <a:ext uri="{FF2B5EF4-FFF2-40B4-BE49-F238E27FC236}">
                <a16:creationId xmlns:a16="http://schemas.microsoft.com/office/drawing/2014/main" id="{04276C6E-7472-7549-AE2D-6D8757667ABD}"/>
              </a:ext>
            </a:extLst>
          </p:cNvPr>
          <p:cNvSpPr>
            <a:spLocks noGrp="1"/>
          </p:cNvSpPr>
          <p:nvPr>
            <p:ph type="ftr" sz="quarter" idx="11"/>
          </p:nvPr>
        </p:nvSpPr>
        <p:spPr/>
        <p:txBody>
          <a:bodyPr/>
          <a:lstStyle/>
          <a:p>
            <a:endParaRPr lang="sr-Latn-RS"/>
          </a:p>
        </p:txBody>
      </p:sp>
      <p:sp>
        <p:nvSpPr>
          <p:cNvPr id="9" name="Rezervirano mjesto broja slajda 8">
            <a:extLst>
              <a:ext uri="{FF2B5EF4-FFF2-40B4-BE49-F238E27FC236}">
                <a16:creationId xmlns:a16="http://schemas.microsoft.com/office/drawing/2014/main" id="{06E3787D-913F-3F4D-A857-B281A0B8A8C5}"/>
              </a:ext>
            </a:extLst>
          </p:cNvPr>
          <p:cNvSpPr>
            <a:spLocks noGrp="1"/>
          </p:cNvSpPr>
          <p:nvPr>
            <p:ph type="sldNum" sz="quarter" idx="12"/>
          </p:nvPr>
        </p:nvSpPr>
        <p:spPr/>
        <p:txBody>
          <a:bodyPr/>
          <a:lstStyle/>
          <a:p>
            <a:fld id="{973C3018-B824-1747-8ADA-67113B482A00}" type="slidenum">
              <a:rPr lang="sr-Latn-RS"/>
              <a:t>‹#›</a:t>
            </a:fld>
            <a:endParaRPr lang="sr-Latn-RS"/>
          </a:p>
        </p:txBody>
      </p:sp>
    </p:spTree>
    <p:extLst>
      <p:ext uri="{BB962C8B-B14F-4D97-AF65-F5344CB8AC3E}">
        <p14:creationId xmlns:p14="http://schemas.microsoft.com/office/powerpoint/2010/main" val="3802965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E5CA19D-2EA9-FA45-AE0B-880237B21923}"/>
              </a:ext>
            </a:extLst>
          </p:cNvPr>
          <p:cNvSpPr>
            <a:spLocks noGrp="1"/>
          </p:cNvSpPr>
          <p:nvPr>
            <p:ph type="title"/>
          </p:nvPr>
        </p:nvSpPr>
        <p:spPr/>
        <p:txBody>
          <a:bodyPr/>
          <a:lstStyle/>
          <a:p>
            <a:r>
              <a:rPr lang="hr-HR"/>
              <a:t>Kliknite da biste uredili stil naslova matrice</a:t>
            </a:r>
            <a:endParaRPr lang="sr-Latn-RS"/>
          </a:p>
        </p:txBody>
      </p:sp>
      <p:sp>
        <p:nvSpPr>
          <p:cNvPr id="3" name="Rezervirano mjesto datuma 2">
            <a:extLst>
              <a:ext uri="{FF2B5EF4-FFF2-40B4-BE49-F238E27FC236}">
                <a16:creationId xmlns:a16="http://schemas.microsoft.com/office/drawing/2014/main" id="{AD32C598-32D9-7242-BBBB-487ACB9B8E0A}"/>
              </a:ext>
            </a:extLst>
          </p:cNvPr>
          <p:cNvSpPr>
            <a:spLocks noGrp="1"/>
          </p:cNvSpPr>
          <p:nvPr>
            <p:ph type="dt" sz="half" idx="10"/>
          </p:nvPr>
        </p:nvSpPr>
        <p:spPr/>
        <p:txBody>
          <a:bodyPr/>
          <a:lstStyle/>
          <a:p>
            <a:fld id="{CBA82E2A-6B69-3640-8251-81769AAC3EB3}" type="datetimeFigureOut">
              <a:rPr lang="sr-Latn-RS"/>
              <a:t>24.2.2020.</a:t>
            </a:fld>
            <a:endParaRPr lang="sr-Latn-RS"/>
          </a:p>
        </p:txBody>
      </p:sp>
      <p:sp>
        <p:nvSpPr>
          <p:cNvPr id="4" name="Rezervirano mjesto podnožja 3">
            <a:extLst>
              <a:ext uri="{FF2B5EF4-FFF2-40B4-BE49-F238E27FC236}">
                <a16:creationId xmlns:a16="http://schemas.microsoft.com/office/drawing/2014/main" id="{6215ADD0-09DE-0D41-91E3-929D23228D5F}"/>
              </a:ext>
            </a:extLst>
          </p:cNvPr>
          <p:cNvSpPr>
            <a:spLocks noGrp="1"/>
          </p:cNvSpPr>
          <p:nvPr>
            <p:ph type="ftr" sz="quarter" idx="11"/>
          </p:nvPr>
        </p:nvSpPr>
        <p:spPr/>
        <p:txBody>
          <a:bodyPr/>
          <a:lstStyle/>
          <a:p>
            <a:endParaRPr lang="sr-Latn-RS"/>
          </a:p>
        </p:txBody>
      </p:sp>
      <p:sp>
        <p:nvSpPr>
          <p:cNvPr id="5" name="Rezervirano mjesto broja slajda 4">
            <a:extLst>
              <a:ext uri="{FF2B5EF4-FFF2-40B4-BE49-F238E27FC236}">
                <a16:creationId xmlns:a16="http://schemas.microsoft.com/office/drawing/2014/main" id="{7FA9A94D-971E-204F-A3D5-2D9772DF414B}"/>
              </a:ext>
            </a:extLst>
          </p:cNvPr>
          <p:cNvSpPr>
            <a:spLocks noGrp="1"/>
          </p:cNvSpPr>
          <p:nvPr>
            <p:ph type="sldNum" sz="quarter" idx="12"/>
          </p:nvPr>
        </p:nvSpPr>
        <p:spPr/>
        <p:txBody>
          <a:bodyPr/>
          <a:lstStyle/>
          <a:p>
            <a:fld id="{973C3018-B824-1747-8ADA-67113B482A00}" type="slidenum">
              <a:rPr lang="sr-Latn-RS"/>
              <a:t>‹#›</a:t>
            </a:fld>
            <a:endParaRPr lang="sr-Latn-RS"/>
          </a:p>
        </p:txBody>
      </p:sp>
    </p:spTree>
    <p:extLst>
      <p:ext uri="{BB962C8B-B14F-4D97-AF65-F5344CB8AC3E}">
        <p14:creationId xmlns:p14="http://schemas.microsoft.com/office/powerpoint/2010/main" val="1843074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a:extLst>
              <a:ext uri="{FF2B5EF4-FFF2-40B4-BE49-F238E27FC236}">
                <a16:creationId xmlns:a16="http://schemas.microsoft.com/office/drawing/2014/main" id="{B6CE5E29-27E0-E649-8C83-28F75CF1FCC5}"/>
              </a:ext>
            </a:extLst>
          </p:cNvPr>
          <p:cNvSpPr>
            <a:spLocks noGrp="1"/>
          </p:cNvSpPr>
          <p:nvPr>
            <p:ph type="dt" sz="half" idx="10"/>
          </p:nvPr>
        </p:nvSpPr>
        <p:spPr/>
        <p:txBody>
          <a:bodyPr/>
          <a:lstStyle/>
          <a:p>
            <a:fld id="{CBA82E2A-6B69-3640-8251-81769AAC3EB3}" type="datetimeFigureOut">
              <a:rPr lang="sr-Latn-RS"/>
              <a:t>24.2.2020.</a:t>
            </a:fld>
            <a:endParaRPr lang="sr-Latn-RS"/>
          </a:p>
        </p:txBody>
      </p:sp>
      <p:sp>
        <p:nvSpPr>
          <p:cNvPr id="3" name="Rezervirano mjesto podnožja 2">
            <a:extLst>
              <a:ext uri="{FF2B5EF4-FFF2-40B4-BE49-F238E27FC236}">
                <a16:creationId xmlns:a16="http://schemas.microsoft.com/office/drawing/2014/main" id="{CD89C864-5059-E249-A656-A8E00BD9DF6C}"/>
              </a:ext>
            </a:extLst>
          </p:cNvPr>
          <p:cNvSpPr>
            <a:spLocks noGrp="1"/>
          </p:cNvSpPr>
          <p:nvPr>
            <p:ph type="ftr" sz="quarter" idx="11"/>
          </p:nvPr>
        </p:nvSpPr>
        <p:spPr/>
        <p:txBody>
          <a:bodyPr/>
          <a:lstStyle/>
          <a:p>
            <a:endParaRPr lang="sr-Latn-RS"/>
          </a:p>
        </p:txBody>
      </p:sp>
      <p:sp>
        <p:nvSpPr>
          <p:cNvPr id="4" name="Rezervirano mjesto broja slajda 3">
            <a:extLst>
              <a:ext uri="{FF2B5EF4-FFF2-40B4-BE49-F238E27FC236}">
                <a16:creationId xmlns:a16="http://schemas.microsoft.com/office/drawing/2014/main" id="{AF4FEBBC-1CE8-8A40-8A63-E39B52299396}"/>
              </a:ext>
            </a:extLst>
          </p:cNvPr>
          <p:cNvSpPr>
            <a:spLocks noGrp="1"/>
          </p:cNvSpPr>
          <p:nvPr>
            <p:ph type="sldNum" sz="quarter" idx="12"/>
          </p:nvPr>
        </p:nvSpPr>
        <p:spPr/>
        <p:txBody>
          <a:bodyPr/>
          <a:lstStyle/>
          <a:p>
            <a:fld id="{973C3018-B824-1747-8ADA-67113B482A00}" type="slidenum">
              <a:rPr lang="sr-Latn-RS"/>
              <a:t>‹#›</a:t>
            </a:fld>
            <a:endParaRPr lang="sr-Latn-RS"/>
          </a:p>
        </p:txBody>
      </p:sp>
    </p:spTree>
    <p:extLst>
      <p:ext uri="{BB962C8B-B14F-4D97-AF65-F5344CB8AC3E}">
        <p14:creationId xmlns:p14="http://schemas.microsoft.com/office/powerpoint/2010/main" val="2321241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70ECE01-CE4B-F741-AF06-ECCAD7AFA7B9}"/>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endParaRPr lang="sr-Latn-RS"/>
          </a:p>
        </p:txBody>
      </p:sp>
      <p:sp>
        <p:nvSpPr>
          <p:cNvPr id="3" name="Rezervirano mjesto sadržaja 2">
            <a:extLst>
              <a:ext uri="{FF2B5EF4-FFF2-40B4-BE49-F238E27FC236}">
                <a16:creationId xmlns:a16="http://schemas.microsoft.com/office/drawing/2014/main" id="{2E24A489-BDEA-F74E-AD85-07990F6435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sr-Latn-RS"/>
          </a:p>
        </p:txBody>
      </p:sp>
      <p:sp>
        <p:nvSpPr>
          <p:cNvPr id="4" name="Rezervirano mjesto teksta 3">
            <a:extLst>
              <a:ext uri="{FF2B5EF4-FFF2-40B4-BE49-F238E27FC236}">
                <a16:creationId xmlns:a16="http://schemas.microsoft.com/office/drawing/2014/main" id="{475C0157-BD4F-B846-BA79-DFFB1D0E40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8324727B-3B08-E841-A8BA-AD988BF7608B}"/>
              </a:ext>
            </a:extLst>
          </p:cNvPr>
          <p:cNvSpPr>
            <a:spLocks noGrp="1"/>
          </p:cNvSpPr>
          <p:nvPr>
            <p:ph type="dt" sz="half" idx="10"/>
          </p:nvPr>
        </p:nvSpPr>
        <p:spPr/>
        <p:txBody>
          <a:bodyPr/>
          <a:lstStyle/>
          <a:p>
            <a:fld id="{CBA82E2A-6B69-3640-8251-81769AAC3EB3}" type="datetimeFigureOut">
              <a:rPr lang="sr-Latn-RS"/>
              <a:t>24.2.2020.</a:t>
            </a:fld>
            <a:endParaRPr lang="sr-Latn-RS"/>
          </a:p>
        </p:txBody>
      </p:sp>
      <p:sp>
        <p:nvSpPr>
          <p:cNvPr id="6" name="Rezervirano mjesto podnožja 5">
            <a:extLst>
              <a:ext uri="{FF2B5EF4-FFF2-40B4-BE49-F238E27FC236}">
                <a16:creationId xmlns:a16="http://schemas.microsoft.com/office/drawing/2014/main" id="{A24CD034-CE5F-004C-81B4-EC978CA447D6}"/>
              </a:ext>
            </a:extLst>
          </p:cNvPr>
          <p:cNvSpPr>
            <a:spLocks noGrp="1"/>
          </p:cNvSpPr>
          <p:nvPr>
            <p:ph type="ftr" sz="quarter" idx="11"/>
          </p:nvPr>
        </p:nvSpPr>
        <p:spPr/>
        <p:txBody>
          <a:bodyPr/>
          <a:lstStyle/>
          <a:p>
            <a:endParaRPr lang="sr-Latn-RS"/>
          </a:p>
        </p:txBody>
      </p:sp>
      <p:sp>
        <p:nvSpPr>
          <p:cNvPr id="7" name="Rezervirano mjesto broja slajda 6">
            <a:extLst>
              <a:ext uri="{FF2B5EF4-FFF2-40B4-BE49-F238E27FC236}">
                <a16:creationId xmlns:a16="http://schemas.microsoft.com/office/drawing/2014/main" id="{329635F4-275A-0849-8088-5EEEED77FED9}"/>
              </a:ext>
            </a:extLst>
          </p:cNvPr>
          <p:cNvSpPr>
            <a:spLocks noGrp="1"/>
          </p:cNvSpPr>
          <p:nvPr>
            <p:ph type="sldNum" sz="quarter" idx="12"/>
          </p:nvPr>
        </p:nvSpPr>
        <p:spPr/>
        <p:txBody>
          <a:bodyPr/>
          <a:lstStyle/>
          <a:p>
            <a:fld id="{973C3018-B824-1747-8ADA-67113B482A00}" type="slidenum">
              <a:rPr lang="sr-Latn-RS"/>
              <a:t>‹#›</a:t>
            </a:fld>
            <a:endParaRPr lang="sr-Latn-RS"/>
          </a:p>
        </p:txBody>
      </p:sp>
    </p:spTree>
    <p:extLst>
      <p:ext uri="{BB962C8B-B14F-4D97-AF65-F5344CB8AC3E}">
        <p14:creationId xmlns:p14="http://schemas.microsoft.com/office/powerpoint/2010/main" val="1266936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A9382EE-DE5D-AF4D-AA93-039CC48BC666}"/>
              </a:ext>
            </a:extLst>
          </p:cNvPr>
          <p:cNvSpPr>
            <a:spLocks noGrp="1"/>
          </p:cNvSpPr>
          <p:nvPr>
            <p:ph type="title"/>
          </p:nvPr>
        </p:nvSpPr>
        <p:spPr>
          <a:xfrm>
            <a:off x="839788" y="457200"/>
            <a:ext cx="3932237" cy="1600200"/>
          </a:xfrm>
        </p:spPr>
        <p:txBody>
          <a:bodyPr anchor="b"/>
          <a:lstStyle>
            <a:lvl1pPr>
              <a:defRPr sz="3200"/>
            </a:lvl1pPr>
          </a:lstStyle>
          <a:p>
            <a:r>
              <a:rPr lang="hr-HR"/>
              <a:t>Kliknite da biste uredili stil naslova matrice</a:t>
            </a:r>
            <a:endParaRPr lang="sr-Latn-RS"/>
          </a:p>
        </p:txBody>
      </p:sp>
      <p:sp>
        <p:nvSpPr>
          <p:cNvPr id="3" name="Rezervirano mjesto slike 2">
            <a:extLst>
              <a:ext uri="{FF2B5EF4-FFF2-40B4-BE49-F238E27FC236}">
                <a16:creationId xmlns:a16="http://schemas.microsoft.com/office/drawing/2014/main" id="{C425BDFD-2CC1-B64B-B373-BEEE04922A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Rezervirano mjesto teksta 3">
            <a:extLst>
              <a:ext uri="{FF2B5EF4-FFF2-40B4-BE49-F238E27FC236}">
                <a16:creationId xmlns:a16="http://schemas.microsoft.com/office/drawing/2014/main" id="{9B5994B1-CB1B-1A40-8636-825F3F8688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Rezervirano mjesto datuma 4">
            <a:extLst>
              <a:ext uri="{FF2B5EF4-FFF2-40B4-BE49-F238E27FC236}">
                <a16:creationId xmlns:a16="http://schemas.microsoft.com/office/drawing/2014/main" id="{0D84A1D6-2B59-B141-87EE-6B99D606A100}"/>
              </a:ext>
            </a:extLst>
          </p:cNvPr>
          <p:cNvSpPr>
            <a:spLocks noGrp="1"/>
          </p:cNvSpPr>
          <p:nvPr>
            <p:ph type="dt" sz="half" idx="10"/>
          </p:nvPr>
        </p:nvSpPr>
        <p:spPr/>
        <p:txBody>
          <a:bodyPr/>
          <a:lstStyle/>
          <a:p>
            <a:fld id="{CBA82E2A-6B69-3640-8251-81769AAC3EB3}" type="datetimeFigureOut">
              <a:rPr lang="sr-Latn-RS"/>
              <a:t>24.2.2020.</a:t>
            </a:fld>
            <a:endParaRPr lang="sr-Latn-RS"/>
          </a:p>
        </p:txBody>
      </p:sp>
      <p:sp>
        <p:nvSpPr>
          <p:cNvPr id="6" name="Rezervirano mjesto podnožja 5">
            <a:extLst>
              <a:ext uri="{FF2B5EF4-FFF2-40B4-BE49-F238E27FC236}">
                <a16:creationId xmlns:a16="http://schemas.microsoft.com/office/drawing/2014/main" id="{8FD6A637-6008-E348-A000-714692531F84}"/>
              </a:ext>
            </a:extLst>
          </p:cNvPr>
          <p:cNvSpPr>
            <a:spLocks noGrp="1"/>
          </p:cNvSpPr>
          <p:nvPr>
            <p:ph type="ftr" sz="quarter" idx="11"/>
          </p:nvPr>
        </p:nvSpPr>
        <p:spPr/>
        <p:txBody>
          <a:bodyPr/>
          <a:lstStyle/>
          <a:p>
            <a:endParaRPr lang="sr-Latn-RS"/>
          </a:p>
        </p:txBody>
      </p:sp>
      <p:sp>
        <p:nvSpPr>
          <p:cNvPr id="7" name="Rezervirano mjesto broja slajda 6">
            <a:extLst>
              <a:ext uri="{FF2B5EF4-FFF2-40B4-BE49-F238E27FC236}">
                <a16:creationId xmlns:a16="http://schemas.microsoft.com/office/drawing/2014/main" id="{F9D58789-F755-2146-A620-91C4D82DDDB3}"/>
              </a:ext>
            </a:extLst>
          </p:cNvPr>
          <p:cNvSpPr>
            <a:spLocks noGrp="1"/>
          </p:cNvSpPr>
          <p:nvPr>
            <p:ph type="sldNum" sz="quarter" idx="12"/>
          </p:nvPr>
        </p:nvSpPr>
        <p:spPr/>
        <p:txBody>
          <a:bodyPr/>
          <a:lstStyle/>
          <a:p>
            <a:fld id="{973C3018-B824-1747-8ADA-67113B482A00}" type="slidenum">
              <a:rPr lang="sr-Latn-RS"/>
              <a:t>‹#›</a:t>
            </a:fld>
            <a:endParaRPr lang="sr-Latn-RS"/>
          </a:p>
        </p:txBody>
      </p:sp>
    </p:spTree>
    <p:extLst>
      <p:ext uri="{BB962C8B-B14F-4D97-AF65-F5344CB8AC3E}">
        <p14:creationId xmlns:p14="http://schemas.microsoft.com/office/powerpoint/2010/main" val="209225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a:extLst>
              <a:ext uri="{FF2B5EF4-FFF2-40B4-BE49-F238E27FC236}">
                <a16:creationId xmlns:a16="http://schemas.microsoft.com/office/drawing/2014/main" id="{F4C05747-5887-6949-8AEC-3D6595E4BD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r-HR"/>
              <a:t>Kliknite da biste uredili stil naslova matrice</a:t>
            </a:r>
            <a:endParaRPr lang="sr-Latn-RS"/>
          </a:p>
        </p:txBody>
      </p:sp>
      <p:sp>
        <p:nvSpPr>
          <p:cNvPr id="3" name="Rezervirano mjesto teksta 2">
            <a:extLst>
              <a:ext uri="{FF2B5EF4-FFF2-40B4-BE49-F238E27FC236}">
                <a16:creationId xmlns:a16="http://schemas.microsoft.com/office/drawing/2014/main" id="{1E2194D6-F34D-D14C-A7DB-0DDCEF9D9E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sr-Latn-RS"/>
          </a:p>
        </p:txBody>
      </p:sp>
      <p:sp>
        <p:nvSpPr>
          <p:cNvPr id="4" name="Rezervirano mjesto datuma 3">
            <a:extLst>
              <a:ext uri="{FF2B5EF4-FFF2-40B4-BE49-F238E27FC236}">
                <a16:creationId xmlns:a16="http://schemas.microsoft.com/office/drawing/2014/main" id="{C08B44C8-61AC-4F44-9947-88CAF0A804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82E2A-6B69-3640-8251-81769AAC3EB3}" type="datetimeFigureOut">
              <a:rPr lang="sr-Latn-RS"/>
              <a:t>24.2.2020.</a:t>
            </a:fld>
            <a:endParaRPr lang="sr-Latn-RS"/>
          </a:p>
        </p:txBody>
      </p:sp>
      <p:sp>
        <p:nvSpPr>
          <p:cNvPr id="5" name="Rezervirano mjesto podnožja 4">
            <a:extLst>
              <a:ext uri="{FF2B5EF4-FFF2-40B4-BE49-F238E27FC236}">
                <a16:creationId xmlns:a16="http://schemas.microsoft.com/office/drawing/2014/main" id="{2DCE0B6C-79F8-3648-A753-30D2FB4461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Rezervirano mjesto broja slajda 5">
            <a:extLst>
              <a:ext uri="{FF2B5EF4-FFF2-40B4-BE49-F238E27FC236}">
                <a16:creationId xmlns:a16="http://schemas.microsoft.com/office/drawing/2014/main" id="{BC1BC0DA-8689-C44B-89B5-FE4E993CC8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C3018-B824-1747-8ADA-67113B482A00}" type="slidenum">
              <a:rPr lang="sr-Latn-RS"/>
              <a:t>‹#›</a:t>
            </a:fld>
            <a:endParaRPr lang="sr-Latn-RS"/>
          </a:p>
        </p:txBody>
      </p:sp>
    </p:spTree>
    <p:extLst>
      <p:ext uri="{BB962C8B-B14F-4D97-AF65-F5344CB8AC3E}">
        <p14:creationId xmlns:p14="http://schemas.microsoft.com/office/powerpoint/2010/main" val="2986312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00000000000000000" pitchFamily="2"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00000000000000000" pitchFamily="2"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00000000000000000" pitchFamily="2"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00000000000000000" pitchFamily="2"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00000000000000000" pitchFamily="2"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00000000000000000" pitchFamily="2"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00000000000000000" pitchFamily="2"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00000000000000000" pitchFamily="2"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00000000000000000" pitchFamily="2"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662D2DA-590F-D44C-A9E5-EC9150EC2FB2}"/>
              </a:ext>
            </a:extLst>
          </p:cNvPr>
          <p:cNvSpPr>
            <a:spLocks noGrp="1"/>
          </p:cNvSpPr>
          <p:nvPr>
            <p:ph type="ctrTitle"/>
          </p:nvPr>
        </p:nvSpPr>
        <p:spPr/>
        <p:txBody>
          <a:bodyPr/>
          <a:lstStyle/>
          <a:p>
            <a:r>
              <a:rPr lang="hr-HR"/>
              <a:t>Moj kućni ljubimac</a:t>
            </a:r>
            <a:endParaRPr lang="sr-Latn-RS"/>
          </a:p>
        </p:txBody>
      </p:sp>
      <p:sp>
        <p:nvSpPr>
          <p:cNvPr id="3" name="Podnaslov 2">
            <a:extLst>
              <a:ext uri="{FF2B5EF4-FFF2-40B4-BE49-F238E27FC236}">
                <a16:creationId xmlns:a16="http://schemas.microsoft.com/office/drawing/2014/main" id="{7E7B5159-2833-FE45-AE4C-C89E5F985A63}"/>
              </a:ext>
            </a:extLst>
          </p:cNvPr>
          <p:cNvSpPr>
            <a:spLocks noGrp="1"/>
          </p:cNvSpPr>
          <p:nvPr>
            <p:ph type="subTitle" idx="1"/>
          </p:nvPr>
        </p:nvSpPr>
        <p:spPr/>
        <p:txBody>
          <a:bodyPr/>
          <a:lstStyle/>
          <a:p>
            <a:endParaRPr lang="hr-HR" dirty="0"/>
          </a:p>
          <a:p>
            <a:r>
              <a:rPr lang="hr-HR" dirty="0"/>
              <a:t>Učenik: </a:t>
            </a:r>
            <a:r>
              <a:rPr lang="hr-HR"/>
              <a:t>Petar Jakšić, 1.c</a:t>
            </a:r>
            <a:endParaRPr lang="hr-HR" dirty="0"/>
          </a:p>
          <a:p>
            <a:r>
              <a:rPr lang="hr-HR" dirty="0"/>
              <a:t>Učiteljica: Ksenija  Orešković</a:t>
            </a:r>
            <a:endParaRPr lang="sr-Latn-RS" dirty="0"/>
          </a:p>
        </p:txBody>
      </p:sp>
      <p:pic>
        <p:nvPicPr>
          <p:cNvPr id="4" name="Slika 3">
            <a:extLst>
              <a:ext uri="{FF2B5EF4-FFF2-40B4-BE49-F238E27FC236}">
                <a16:creationId xmlns:a16="http://schemas.microsoft.com/office/drawing/2014/main" id="{720FF3F3-7A40-4576-925B-5DA616D6A3F7}"/>
              </a:ext>
            </a:extLst>
          </p:cNvPr>
          <p:cNvPicPr>
            <a:picLocks noChangeAspect="1"/>
          </p:cNvPicPr>
          <p:nvPr/>
        </p:nvPicPr>
        <p:blipFill>
          <a:blip r:embed="rId2"/>
          <a:stretch>
            <a:fillRect/>
          </a:stretch>
        </p:blipFill>
        <p:spPr>
          <a:xfrm>
            <a:off x="9172135" y="0"/>
            <a:ext cx="2902634" cy="2196327"/>
          </a:xfrm>
          <a:prstGeom prst="rect">
            <a:avLst/>
          </a:prstGeom>
        </p:spPr>
      </p:pic>
      <p:sp>
        <p:nvSpPr>
          <p:cNvPr id="5" name="Pravokutnik 4">
            <a:extLst>
              <a:ext uri="{FF2B5EF4-FFF2-40B4-BE49-F238E27FC236}">
                <a16:creationId xmlns:a16="http://schemas.microsoft.com/office/drawing/2014/main" id="{AE0F0704-9C6E-4D52-94FD-95194FD96EDF}"/>
              </a:ext>
            </a:extLst>
          </p:cNvPr>
          <p:cNvSpPr/>
          <p:nvPr/>
        </p:nvSpPr>
        <p:spPr>
          <a:xfrm>
            <a:off x="117231" y="295423"/>
            <a:ext cx="9026769" cy="590931"/>
          </a:xfrm>
          <a:prstGeom prst="rect">
            <a:avLst/>
          </a:prstGeom>
        </p:spPr>
        <p:txBody>
          <a:bodyPr wrap="square">
            <a:spAutoFit/>
          </a:bodyPr>
          <a:lstStyle/>
          <a:p>
            <a:pPr>
              <a:lnSpc>
                <a:spcPct val="90000"/>
              </a:lnSpc>
              <a:buFontTx/>
              <a:buNone/>
            </a:pPr>
            <a:r>
              <a:rPr lang="hr-HR" altLang="sr-Latn-RS" b="1" dirty="0"/>
              <a:t>OŠ Dore Pejačević </a:t>
            </a:r>
          </a:p>
          <a:p>
            <a:pPr>
              <a:lnSpc>
                <a:spcPct val="90000"/>
              </a:lnSpc>
              <a:buFontTx/>
              <a:buNone/>
            </a:pPr>
            <a:r>
              <a:rPr lang="hr-HR" altLang="sr-Latn-RS" b="1" dirty="0"/>
              <a:t>Našice</a:t>
            </a:r>
          </a:p>
        </p:txBody>
      </p:sp>
    </p:spTree>
    <p:extLst>
      <p:ext uri="{BB962C8B-B14F-4D97-AF65-F5344CB8AC3E}">
        <p14:creationId xmlns:p14="http://schemas.microsoft.com/office/powerpoint/2010/main" val="2995806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8B21A51-ED5B-064E-98D5-2CBAFE840CAF}"/>
              </a:ext>
            </a:extLst>
          </p:cNvPr>
          <p:cNvSpPr>
            <a:spLocks noGrp="1"/>
          </p:cNvSpPr>
          <p:nvPr>
            <p:ph type="title"/>
          </p:nvPr>
        </p:nvSpPr>
        <p:spPr/>
        <p:txBody>
          <a:bodyPr/>
          <a:lstStyle/>
          <a:p>
            <a:endParaRPr lang="sr-Latn-RS"/>
          </a:p>
        </p:txBody>
      </p:sp>
      <p:pic>
        <p:nvPicPr>
          <p:cNvPr id="4" name="Slika 4">
            <a:extLst>
              <a:ext uri="{FF2B5EF4-FFF2-40B4-BE49-F238E27FC236}">
                <a16:creationId xmlns:a16="http://schemas.microsoft.com/office/drawing/2014/main" id="{E0927BD3-551E-F545-BC9C-2AF9E61A5C3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4248" y="1825625"/>
            <a:ext cx="3263503" cy="4351338"/>
          </a:xfrm>
        </p:spPr>
      </p:pic>
    </p:spTree>
    <p:extLst>
      <p:ext uri="{BB962C8B-B14F-4D97-AF65-F5344CB8AC3E}">
        <p14:creationId xmlns:p14="http://schemas.microsoft.com/office/powerpoint/2010/main" val="4214744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3AA9A10-B54A-7049-9B16-92745322CCA9}"/>
              </a:ext>
            </a:extLst>
          </p:cNvPr>
          <p:cNvSpPr>
            <a:spLocks noGrp="1"/>
          </p:cNvSpPr>
          <p:nvPr>
            <p:ph type="title"/>
          </p:nvPr>
        </p:nvSpPr>
        <p:spPr/>
        <p:txBody>
          <a:bodyPr/>
          <a:lstStyle/>
          <a:p>
            <a:endParaRPr lang="sr-Latn-RS"/>
          </a:p>
        </p:txBody>
      </p:sp>
      <p:sp>
        <p:nvSpPr>
          <p:cNvPr id="3" name="Rezervirano mjesto sadržaja 2">
            <a:extLst>
              <a:ext uri="{FF2B5EF4-FFF2-40B4-BE49-F238E27FC236}">
                <a16:creationId xmlns:a16="http://schemas.microsoft.com/office/drawing/2014/main" id="{9CA56030-4668-1B46-8674-361520301D64}"/>
              </a:ext>
            </a:extLst>
          </p:cNvPr>
          <p:cNvSpPr>
            <a:spLocks noGrp="1"/>
          </p:cNvSpPr>
          <p:nvPr>
            <p:ph idx="1"/>
          </p:nvPr>
        </p:nvSpPr>
        <p:spPr/>
        <p:txBody>
          <a:bodyPr/>
          <a:lstStyle/>
          <a:p>
            <a:r>
              <a:rPr lang="hr-HR"/>
              <a:t>Moj pas se zove Bucka. Moj je pas debel. Njezina dlaka je smeđe boje. Rep joj je velik. Uši su joj velike. Moj pas se voli igrati. Bucka mi se sviđa zato sto je smiješna i zato sto je zaigrana.</a:t>
            </a:r>
            <a:endParaRPr lang="sr-Latn-RS"/>
          </a:p>
        </p:txBody>
      </p:sp>
    </p:spTree>
    <p:extLst>
      <p:ext uri="{BB962C8B-B14F-4D97-AF65-F5344CB8AC3E}">
        <p14:creationId xmlns:p14="http://schemas.microsoft.com/office/powerpoint/2010/main" val="2043055318"/>
      </p:ext>
    </p:extLst>
  </p:cSld>
  <p:clrMapOvr>
    <a:masterClrMapping/>
  </p:clrMapOvr>
</p:sld>
</file>

<file path=ppt/theme/theme1.xml><?xml version="1.0" encoding="utf-8"?>
<a:theme xmlns:a="http://schemas.openxmlformats.org/drawingml/2006/main" name="Tema sustav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Words>
  <Application>Microsoft Office PowerPoint</Application>
  <PresentationFormat>Široki zaslon</PresentationFormat>
  <Paragraphs>7</Paragraphs>
  <Slides>3</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3</vt:i4>
      </vt:variant>
    </vt:vector>
  </HeadingPairs>
  <TitlesOfParts>
    <vt:vector size="7" baseType="lpstr">
      <vt:lpstr>Arial</vt:lpstr>
      <vt:lpstr>Calibri</vt:lpstr>
      <vt:lpstr>Calibri Light</vt:lpstr>
      <vt:lpstr>Tema sustava Office</vt:lpstr>
      <vt:lpstr>Moj kućni ljubimac</vt:lpstr>
      <vt:lpstr>PowerPoint prezentacija</vt:lpstr>
      <vt:lpstr>PowerPoint prezentacija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Moj kućni ljubimac</dc:title>
  <dc:creator>Nepoznati korisnik</dc:creator>
  <cp:lastModifiedBy>Ksenija Orešković</cp:lastModifiedBy>
  <cp:revision>4</cp:revision>
  <dcterms:created xsi:type="dcterms:W3CDTF">2020-02-20T19:02:31Z</dcterms:created>
  <dcterms:modified xsi:type="dcterms:W3CDTF">2020-02-24T14:04:07Z</dcterms:modified>
</cp:coreProperties>
</file>