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70C8E-4F26-4808-B7A5-586080E10F8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D2FBE8-5F92-42EC-9A81-B73AC5B5D8CA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6600" i="1" dirty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MOJA MAČKA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7931224" cy="1752600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itchFamily="18" charset="0"/>
              </a:rPr>
              <a:t>Izradila:</a:t>
            </a:r>
            <a:r>
              <a:rPr lang="hr-HR" sz="3600" dirty="0"/>
              <a:t> </a:t>
            </a:r>
            <a:r>
              <a:rPr lang="hr-HR" sz="3600" err="1">
                <a:latin typeface="Freestyle Script" pitchFamily="66" charset="0"/>
              </a:rPr>
              <a:t>Nevija</a:t>
            </a:r>
            <a:r>
              <a:rPr lang="hr-HR" sz="3600">
                <a:latin typeface="Freestyle Script" pitchFamily="66" charset="0"/>
              </a:rPr>
              <a:t> Vulić, 1.c</a:t>
            </a:r>
            <a:endParaRPr lang="hr-HR" sz="3600" dirty="0">
              <a:latin typeface="Freestyle Script" pitchFamily="66" charset="0"/>
            </a:endParaRPr>
          </a:p>
          <a:p>
            <a:r>
              <a:rPr lang="hr-HR" sz="3600" dirty="0">
                <a:latin typeface="Book Antiqua" pitchFamily="18" charset="0"/>
              </a:rPr>
              <a:t>Mentorica: učiteljica</a:t>
            </a:r>
            <a:r>
              <a:rPr lang="hr-HR" sz="3600" dirty="0"/>
              <a:t> </a:t>
            </a:r>
            <a:r>
              <a:rPr lang="hr-HR" sz="3600" dirty="0">
                <a:latin typeface="Freestyle Script" pitchFamily="66" charset="0"/>
              </a:rPr>
              <a:t>Ksenija Orešković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5AF5A1D-AB1C-4C30-A4D7-535D17F54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98418"/>
            <a:ext cx="2237190" cy="1692808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B1CBE53E-782E-4243-8F05-FA5604EADE81}"/>
              </a:ext>
            </a:extLst>
          </p:cNvPr>
          <p:cNvSpPr/>
          <p:nvPr/>
        </p:nvSpPr>
        <p:spPr>
          <a:xfrm>
            <a:off x="165042" y="404665"/>
            <a:ext cx="669295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</p:spTree>
    <p:extLst>
      <p:ext uri="{BB962C8B-B14F-4D97-AF65-F5344CB8AC3E}">
        <p14:creationId xmlns:p14="http://schemas.microsoft.com/office/powerpoint/2010/main" val="12300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370332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0648"/>
            <a:ext cx="4752528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58271"/>
            <a:ext cx="3024336" cy="31483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94159"/>
            <a:ext cx="2770191" cy="34765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27983"/>
            <a:ext cx="2380922" cy="31786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846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>
                <a:latin typeface="Calisto MT" pitchFamily="18" charset="0"/>
              </a:rPr>
              <a:t>MOJA MAČKA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Moj ljubimac se zove Iskra.</a:t>
            </a:r>
          </a:p>
          <a:p>
            <a:pPr marL="0" indent="0">
              <a:buNone/>
            </a:pPr>
            <a:r>
              <a:rPr lang="hr-HR" dirty="0"/>
              <a:t>Ima malo tijelo.</a:t>
            </a:r>
          </a:p>
          <a:p>
            <a:pPr marL="0" indent="0">
              <a:buNone/>
            </a:pPr>
            <a:r>
              <a:rPr lang="hr-HR" dirty="0"/>
              <a:t>Dlaka joj je siva.</a:t>
            </a:r>
          </a:p>
          <a:p>
            <a:pPr marL="0" indent="0">
              <a:buNone/>
            </a:pPr>
            <a:r>
              <a:rPr lang="hr-HR" dirty="0"/>
              <a:t>Rep joj je kratak.</a:t>
            </a:r>
          </a:p>
          <a:p>
            <a:pPr marL="0" indent="0">
              <a:buNone/>
            </a:pPr>
            <a:r>
              <a:rPr lang="hr-HR" dirty="0"/>
              <a:t>Uši su joj kratke.</a:t>
            </a:r>
          </a:p>
          <a:p>
            <a:pPr marL="0" indent="0">
              <a:buNone/>
            </a:pPr>
            <a:r>
              <a:rPr lang="hr-HR" dirty="0"/>
              <a:t>Jako je volim.</a:t>
            </a:r>
          </a:p>
          <a:p>
            <a:pPr marL="0" indent="0">
              <a:buNone/>
            </a:pPr>
            <a:r>
              <a:rPr lang="hr-HR" dirty="0"/>
              <a:t>Sviđa mi se.</a:t>
            </a:r>
          </a:p>
          <a:p>
            <a:pPr marL="0" indent="0">
              <a:buNone/>
            </a:pPr>
            <a:r>
              <a:rPr lang="hr-HR" dirty="0"/>
              <a:t>Zato što je slatka.</a:t>
            </a:r>
          </a:p>
        </p:txBody>
      </p:sp>
    </p:spTree>
    <p:extLst>
      <p:ext uri="{BB962C8B-B14F-4D97-AF65-F5344CB8AC3E}">
        <p14:creationId xmlns:p14="http://schemas.microsoft.com/office/powerpoint/2010/main" val="151341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59</Words>
  <Application>Microsoft Office PowerPoint</Application>
  <PresentationFormat>Prikaz na zaslonu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10" baseType="lpstr">
      <vt:lpstr>Book Antiqua</vt:lpstr>
      <vt:lpstr>Calibri</vt:lpstr>
      <vt:lpstr>Calisto MT</vt:lpstr>
      <vt:lpstr>Constantia</vt:lpstr>
      <vt:lpstr>Freestyle Script</vt:lpstr>
      <vt:lpstr>Wingdings 2</vt:lpstr>
      <vt:lpstr>Tijek</vt:lpstr>
      <vt:lpstr>MOJA MAČKA</vt:lpstr>
      <vt:lpstr>PowerPoint prezentacija</vt:lpstr>
      <vt:lpstr>MOJA MAČKA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Korisnik</dc:creator>
  <cp:lastModifiedBy>Ksenija Orešković</cp:lastModifiedBy>
  <cp:revision>6</cp:revision>
  <dcterms:created xsi:type="dcterms:W3CDTF">2020-02-21T13:32:21Z</dcterms:created>
  <dcterms:modified xsi:type="dcterms:W3CDTF">2020-02-24T14:03:29Z</dcterms:modified>
</cp:coreProperties>
</file>