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e2b955c9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e2b955c9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e2b955c9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e2b955c9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MOJ KUĆNI LJUBIMAC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Martin Tomljanović, 1.c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učiteljica: Ksenija Orešković</a:t>
            </a:r>
            <a:endParaRPr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9ABB64E-905E-4F65-8A50-8E8E4307C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170" y="154237"/>
            <a:ext cx="2291791" cy="1734122"/>
          </a:xfrm>
          <a:prstGeom prst="rect">
            <a:avLst/>
          </a:prstGeom>
        </p:spPr>
      </p:pic>
      <p:sp>
        <p:nvSpPr>
          <p:cNvPr id="2" name="Pravokutnik 1">
            <a:extLst>
              <a:ext uri="{FF2B5EF4-FFF2-40B4-BE49-F238E27FC236}">
                <a16:creationId xmlns:a16="http://schemas.microsoft.com/office/drawing/2014/main" id="{F5E5F115-6546-4019-AB83-D1272EF37EB9}"/>
              </a:ext>
            </a:extLst>
          </p:cNvPr>
          <p:cNvSpPr/>
          <p:nvPr/>
        </p:nvSpPr>
        <p:spPr>
          <a:xfrm>
            <a:off x="209039" y="154237"/>
            <a:ext cx="6648961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hr-HR" altLang="sr-Latn-RS" b="1" dirty="0"/>
              <a:t>OŠ Dore Pejačević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sr-Latn-RS" b="1" dirty="0"/>
              <a:t>Našice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1823" y="377088"/>
            <a:ext cx="3291975" cy="4389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90650" y="377100"/>
            <a:ext cx="3291975" cy="438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MOJ PAS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523450"/>
            <a:ext cx="8520600" cy="30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400"/>
              <a:t>MOJ KUĆNI LJUBIMAC JE TINA. TIJELO JOJ JE MRŠAVO.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hr" sz="2400"/>
              <a:t>DLAKA JOJ JE CRNA. REP JOJ JE DUG.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hr" sz="2400"/>
              <a:t>UŠI SU JOJ SREDNJE. VOLI SE MAZITI.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hr" sz="2400"/>
              <a:t>SVIĐA MI SE MOJ LJUBIMAC, ZATO JER JE LIJEP.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Prikaz na zaslonu (16:9)</PresentationFormat>
  <Paragraphs>12</Paragraphs>
  <Slides>3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MOJ KUĆNI LJUBIMAC</vt:lpstr>
      <vt:lpstr>PowerPoint prezentacija</vt:lpstr>
      <vt:lpstr>MOJ PAS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KUĆNI LJUBIMAC</dc:title>
  <dc:creator>Ksenija</dc:creator>
  <cp:lastModifiedBy>Ksenija Orešković</cp:lastModifiedBy>
  <cp:revision>3</cp:revision>
  <dcterms:modified xsi:type="dcterms:W3CDTF">2020-02-24T14:02:49Z</dcterms:modified>
</cp:coreProperties>
</file>