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16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4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8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7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3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7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3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9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1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1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2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1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699" r:id="rId6"/>
    <p:sldLayoutId id="2147483695" r:id="rId7"/>
    <p:sldLayoutId id="2147483696" r:id="rId8"/>
    <p:sldLayoutId id="2147483697" r:id="rId9"/>
    <p:sldLayoutId id="2147483698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EDB7327-758B-4DDE-8C19-F862B5574E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56" t="909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D1FEF7C-C976-4738-92CB-0181F46E1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br>
              <a:rPr lang="hr-HR" altLang="sr-Latn-RS" sz="4800" b="1"/>
            </a:br>
            <a:r>
              <a:rPr lang="hr-HR" sz="4800"/>
              <a:t>Moj kućni ljubimac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1323207-28E8-4A1A-8FB0-B10ABB5C1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hr-HR" sz="2000"/>
              <a:t>Maja Lena Bureš, 1.c</a:t>
            </a:r>
          </a:p>
          <a:p>
            <a:r>
              <a:rPr lang="hr-HR" sz="2000"/>
              <a:t>Učiteljica: Ksenija Orešković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204CA6DC-5921-44C0-8B8A-0837CD5737AF}"/>
              </a:ext>
            </a:extLst>
          </p:cNvPr>
          <p:cNvSpPr/>
          <p:nvPr/>
        </p:nvSpPr>
        <p:spPr>
          <a:xfrm>
            <a:off x="583096" y="384313"/>
            <a:ext cx="8560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r-HR" altLang="sr-Latn-RS" b="1" dirty="0"/>
              <a:t>OŠ Dore Pejačević </a:t>
            </a:r>
            <a:br>
              <a:rPr lang="hr-HR" altLang="sr-Latn-RS" b="1" dirty="0"/>
            </a:br>
            <a:r>
              <a:rPr lang="hr-HR" altLang="sr-Latn-RS" b="1" dirty="0"/>
              <a:t>Našice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097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43EECF-03A4-4CEB-899E-47C803839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F606D8-696E-4B76-BB10-43672AA14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4367" y="319440"/>
            <a:ext cx="11543267" cy="59325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Rezervirano mjesto sadržaja 4" descr="Slika na kojoj se prikazuje na otvorenom, zgrada, pas, cigla&#10;&#10;Opis je automatski generiran">
            <a:extLst>
              <a:ext uri="{FF2B5EF4-FFF2-40B4-BE49-F238E27FC236}">
                <a16:creationId xmlns:a16="http://schemas.microsoft.com/office/drawing/2014/main" id="{6CDC3041-49A2-49A8-8523-D3D8A0130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1" b="40407"/>
          <a:stretch/>
        </p:blipFill>
        <p:spPr>
          <a:xfrm>
            <a:off x="328486" y="319441"/>
            <a:ext cx="11530584" cy="5932503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3ABF1881-5AFD-48F9-979A-19EE2FE30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998349" y="2960103"/>
            <a:ext cx="190858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43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BB4BBD5-06EF-48E8-B1F0-F27B2261C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hr-HR" dirty="0"/>
              <a:t>Moja Lea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6D0BAD-DE46-4D42-808B-13DFE3BFA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2400" dirty="0"/>
              <a:t>Moj kućni ljubimac zove se Lea. Ona je malog rasta, crne je boje. Šape su joj smeđe boje kao da ima navučene čarapice. Rep joj je tanak i dugačak. Uši su joj male i uske. Tijelo tanko i dugačko. Jako je razigrana i voli djecu. Umiljata je, dobar čuvar kuće i zato je volim ja.</a:t>
            </a:r>
          </a:p>
        </p:txBody>
      </p:sp>
    </p:spTree>
    <p:extLst>
      <p:ext uri="{BB962C8B-B14F-4D97-AF65-F5344CB8AC3E}">
        <p14:creationId xmlns:p14="http://schemas.microsoft.com/office/powerpoint/2010/main" val="330347077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</Words>
  <Application>Microsoft Office PowerPoint</Application>
  <PresentationFormat>Široki zaslon</PresentationFormat>
  <Paragraphs>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Avenir Next LT Pro</vt:lpstr>
      <vt:lpstr>Calibri</vt:lpstr>
      <vt:lpstr>AccentBoxVTI</vt:lpstr>
      <vt:lpstr> Moj kućni ljubimac</vt:lpstr>
      <vt:lpstr>PowerPoint prezentacija</vt:lpstr>
      <vt:lpstr>Moja Lea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kućni ljubimac</dc:title>
  <dc:creator>LEOPOLDINA Vitković</dc:creator>
  <cp:lastModifiedBy>Ksenija Orešković</cp:lastModifiedBy>
  <cp:revision>1</cp:revision>
  <dcterms:created xsi:type="dcterms:W3CDTF">2020-02-24T17:25:08Z</dcterms:created>
  <dcterms:modified xsi:type="dcterms:W3CDTF">2020-02-25T07:32:43Z</dcterms:modified>
</cp:coreProperties>
</file>