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0033"/>
    <a:srgbClr val="CC0000"/>
    <a:srgbClr val="660066"/>
    <a:srgbClr val="0000FF"/>
    <a:srgbClr val="CC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5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737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025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7672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4980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1108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8862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1514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6106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9509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288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305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394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69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937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901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79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047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582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07D1532-99AF-4945-A704-7C0455223022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05310E2-2006-435F-9612-6C587348B1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201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93AF90-CD3C-4F2C-856B-5A43596D5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95263"/>
            <a:ext cx="9144000" cy="2387600"/>
          </a:xfrm>
        </p:spPr>
        <p:txBody>
          <a:bodyPr>
            <a:normAutofit/>
          </a:bodyPr>
          <a:lstStyle/>
          <a:p>
            <a:r>
              <a:rPr lang="hr-HR" sz="6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 Kućni Ljubimac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94D02E5-9ECE-480E-B04D-BDA62ECE4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400" y="5006975"/>
            <a:ext cx="9144000" cy="1655762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chemeClr val="accent6">
                    <a:lumMod val="75000"/>
                  </a:schemeClr>
                </a:solidFill>
              </a:rPr>
              <a:t>UČENICA : LARA ŠTAJDOHAR, 1.C </a:t>
            </a:r>
          </a:p>
          <a:p>
            <a:r>
              <a:rPr lang="hr-HR" sz="3600" dirty="0">
                <a:solidFill>
                  <a:schemeClr val="accent6">
                    <a:lumMod val="75000"/>
                  </a:schemeClr>
                </a:solidFill>
              </a:rPr>
              <a:t>UČITELJICA : KSENIJA OREŠKOVIĆ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F1BFCE61-87F6-4A61-8B0A-31E233DFB0FE}"/>
              </a:ext>
            </a:extLst>
          </p:cNvPr>
          <p:cNvSpPr/>
          <p:nvPr/>
        </p:nvSpPr>
        <p:spPr>
          <a:xfrm>
            <a:off x="318052" y="304800"/>
            <a:ext cx="8825948" cy="593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OŠ Dore Pejačević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altLang="sr-Latn-RS" b="1" dirty="0"/>
              <a:t>Našice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C1DA67B-F162-4F5F-A839-529B30354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648" y="304800"/>
            <a:ext cx="1638300" cy="123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66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AF5AF1-BE58-4785-97E0-4BD61A71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Ovo je moj  hrčak Gricko: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BF9DEB5-67D6-426C-9552-1A5104307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994" y="1843088"/>
            <a:ext cx="3955231" cy="4147343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3412FB02-D432-4C4D-BD1A-83059C4BD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43088"/>
            <a:ext cx="3924732" cy="426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4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852D39-BBC8-429B-9895-A830287A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i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 kućni ljubimac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66AF2EA-16A7-492B-8B9B-3DDC6D7F8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075"/>
            <a:ext cx="10515600" cy="48767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 kućni ljubimac je hrčak Gricko.</a:t>
            </a:r>
          </a:p>
          <a:p>
            <a:pPr marL="0" indent="0" algn="ctr">
              <a:buNone/>
            </a:pPr>
            <a:r>
              <a:rPr lang="hr-HR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Tijelo mu je malo.</a:t>
            </a:r>
          </a:p>
          <a:p>
            <a:pPr marL="0" indent="0" algn="ctr">
              <a:buNone/>
            </a:pPr>
            <a:r>
              <a:rPr lang="hr-HR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Dlaka mu je meka.</a:t>
            </a:r>
          </a:p>
          <a:p>
            <a:pPr marL="0" indent="0" algn="ctr">
              <a:buNone/>
            </a:pPr>
            <a:r>
              <a:rPr lang="hr-HR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 mu je mal.</a:t>
            </a:r>
          </a:p>
          <a:p>
            <a:pPr marL="0" indent="0" algn="ctr">
              <a:buNone/>
            </a:pPr>
            <a:r>
              <a:rPr lang="hr-HR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Uši su mu male.</a:t>
            </a:r>
          </a:p>
          <a:p>
            <a:pPr marL="0" indent="0" algn="ctr">
              <a:buNone/>
            </a:pPr>
            <a:r>
              <a:rPr lang="hr-HR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je aktivan.</a:t>
            </a:r>
          </a:p>
          <a:p>
            <a:pPr marL="0" indent="0" algn="ctr">
              <a:buNone/>
            </a:pPr>
            <a:r>
              <a:rPr lang="hr-HR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 se sviđa.</a:t>
            </a:r>
          </a:p>
          <a:p>
            <a:pPr marL="0" indent="0" algn="ctr">
              <a:buNone/>
            </a:pPr>
            <a:r>
              <a:rPr lang="hr-HR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Zato što je sladak.</a:t>
            </a:r>
          </a:p>
        </p:txBody>
      </p:sp>
    </p:spTree>
    <p:extLst>
      <p:ext uri="{BB962C8B-B14F-4D97-AF65-F5344CB8AC3E}">
        <p14:creationId xmlns:p14="http://schemas.microsoft.com/office/powerpoint/2010/main" val="3190496793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34</TotalTime>
  <Words>68</Words>
  <Application>Microsoft Office PowerPoint</Application>
  <PresentationFormat>Široki zaslon</PresentationFormat>
  <Paragraphs>15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Garamond</vt:lpstr>
      <vt:lpstr>Kapljica</vt:lpstr>
      <vt:lpstr>Moj Kućni Ljubimac </vt:lpstr>
      <vt:lpstr>Ovo je moj  hrčak Gricko:</vt:lpstr>
      <vt:lpstr>Moj kućni ljubimac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Kućni Ljubimac</dc:title>
  <dc:creator>Korisnik</dc:creator>
  <cp:lastModifiedBy>Ksenija Orešković</cp:lastModifiedBy>
  <cp:revision>5</cp:revision>
  <dcterms:created xsi:type="dcterms:W3CDTF">2020-02-18T19:19:11Z</dcterms:created>
  <dcterms:modified xsi:type="dcterms:W3CDTF">2020-02-20T16:38:26Z</dcterms:modified>
</cp:coreProperties>
</file>