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A965B8-436E-4DB5-A1CD-6BCE4883E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B4F8DD2-E746-4EAE-99B2-5100440C1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8399B52-83DD-4D8D-B046-A78AACDA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D1F3C5F-712E-403E-80C2-CAB3EB39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049AF40-00AF-47A1-AC1F-AE5FBBF9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534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163ED5-765B-490D-BBCA-22BEA3CD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1C08FB1-FF76-4C37-9E29-B866A776D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AE22626-39D2-4CC2-824F-381C81D6D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4D22097-3E5E-4767-8A3A-D757DEDD5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E258CD5-A664-4502-9F9C-CF6303B5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071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B434EB8-0B02-444F-845C-8656ABCC8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1182590-B65D-4B02-9C15-3507D3251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B7E6B0-0218-44F9-BCA8-1D3E6575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42BEBC-30B0-4A25-BBE6-DE42B02A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1DF94AC-032D-4F47-8370-568FF6E6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2586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939419-185C-4C0C-A84A-836BCCCF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43718F-5CA9-4474-88B3-34CE5A2E3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D1A18F7-5F7D-4619-A29A-DF5AB670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50467AC-9FCE-4154-B2B6-BC5154F2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FDF7E88-CC36-4984-95E2-AEF0C296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0309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465434-E6A8-4FFA-A2F5-27489AF9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A07D5E1-48E8-4F27-9912-957FFA7AC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5C841B7-BBF0-411F-8CC1-908803A46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B4485E6-68A0-43D9-B1AC-17CBBC81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4EE4FAB-D82C-48D6-97E0-D1284E8D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9504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7BFF55-9058-4614-B696-2F8FB87B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1606CC-EEAD-459D-BC09-263895CFC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62F5521-353D-4C91-9743-C0C1D90CA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8642B89-DD86-4977-AFD3-4BFBE4C2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4FCBC67-610C-4D93-AE7E-2A97E81C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F2D956D-7D5B-4D7F-969F-DCA6F1BC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367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45941B-64F5-4415-8368-DB5B3614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25D1122-4199-4BA7-84BA-2A9F0781B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CFBAC7F-F6DB-4ED9-BCC7-93AAE83C3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0DB2DFB-3E30-4DC3-B5D8-9A09D60FA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F844ABB-D551-4B99-AD82-5BF79ADC9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A069350-F22B-4369-9A44-21DA62D6A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B79E230-54FC-43DE-9BDD-D08CB557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53B36E4-11E7-4F2C-AA75-B2375976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0909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660B56-4461-4B3E-B42A-58FD8818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7BCE5BF-0784-499D-B18C-BDC5AF60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F93DD79-6733-4B4A-946A-FD60124EF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8D7B5B8-BE88-4F7B-8BBC-9704624D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149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C3E38C0-4390-4330-BB9E-7875F208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EFD9A2B-BEAC-406A-93FC-3C8A8053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BC2B4A9-90F3-4B1B-AB2D-CF3A050E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5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DB8E67-1CDE-45A2-8371-008F541D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5E8639-901C-4A74-8EA4-B01872B90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D5FE488-58FA-4D81-889C-814B52CE2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8F399AF-62DD-47D8-802C-738F0214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75C4036-E545-4F8A-B3B1-65ED434E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5B17CB8-4135-40FA-9E32-F7CE48E9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321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9A24EA-6FE6-4DD5-9BC5-F9EC04E0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E9FEF75-16F7-480B-A735-C8CB3291E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4B8F3D2-C622-4E75-A767-26A09B58A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9D19ACF-91D4-4541-8FB1-C683DE3D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BFFF9AB-A736-40C9-BA86-799A37784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DA9F118-8F06-4DA4-BC37-B6ECD050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696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C504962-4266-4B12-9563-62B02905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F2F0A6B-1892-417F-92D0-F27A0CFDF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6978D4-1801-4DE9-9AF5-A0EDD14254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AD662C-2E90-42B0-90EB-29551A39C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B51BCEB-D534-45B5-A5AF-7CE112E74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6C90FE2-F213-4FCD-948C-D9D2834B3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9589"/>
          <a:stretch/>
        </p:blipFill>
        <p:spPr>
          <a:xfrm>
            <a:off x="3356405" y="0"/>
            <a:ext cx="866851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F0E5E88-DEB3-4BDE-857A-6E723378F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hr-HR" sz="4800">
                <a:latin typeface="Times New Roman" panose="02020603050405020304" pitchFamily="18" charset="0"/>
                <a:cs typeface="Times New Roman" panose="02020603050405020304" pitchFamily="18" charset="0"/>
              </a:rPr>
              <a:t>MOJ KUĆNI LJUBIMAC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1B015E4-26EA-4DAE-B136-CB2D80672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hr-HR" sz="2000" dirty="0"/>
              <a:t>UČENIK: </a:t>
            </a:r>
            <a:r>
              <a:rPr lang="hr-HR" sz="2000"/>
              <a:t>ANDREJ SUDARIĆ,1.c</a:t>
            </a:r>
            <a:endParaRPr lang="hr-HR" sz="2000" dirty="0"/>
          </a:p>
          <a:p>
            <a:pPr algn="l"/>
            <a:r>
              <a:rPr lang="hr-HR" sz="2000" dirty="0"/>
              <a:t>UČITELJICA: KSENIJA OREŠKOVIĆ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8B81DA0-01BC-4D4C-B491-82678A196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605" y="771988"/>
            <a:ext cx="2536874" cy="1919568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4CA3629F-B78D-4C01-8E02-8B62D102CB81}"/>
              </a:ext>
            </a:extLst>
          </p:cNvPr>
          <p:cNvSpPr/>
          <p:nvPr/>
        </p:nvSpPr>
        <p:spPr>
          <a:xfrm>
            <a:off x="475488" y="300185"/>
            <a:ext cx="866851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hr-HR" altLang="sr-Latn-RS" b="1" dirty="0"/>
              <a:t>OŠ Dore Pejačević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altLang="sr-Latn-RS" b="1" dirty="0"/>
              <a:t>Našice</a:t>
            </a:r>
          </a:p>
        </p:txBody>
      </p:sp>
    </p:spTree>
    <p:extLst>
      <p:ext uri="{BB962C8B-B14F-4D97-AF65-F5344CB8AC3E}">
        <p14:creationId xmlns:p14="http://schemas.microsoft.com/office/powerpoint/2010/main" val="341342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lika na kojoj se prikazuje pas, na otvorenom, malo, smeđe&#10;&#10;Opis je automatski generiran">
            <a:extLst>
              <a:ext uri="{FF2B5EF4-FFF2-40B4-BE49-F238E27FC236}">
                <a16:creationId xmlns:a16="http://schemas.microsoft.com/office/drawing/2014/main" id="{C29A113C-45B6-4D0C-923E-78F0E015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8" r="8681"/>
          <a:stretch/>
        </p:blipFill>
        <p:spPr>
          <a:xfrm>
            <a:off x="321733" y="321733"/>
            <a:ext cx="2161630" cy="2425695"/>
          </a:xfrm>
          <a:prstGeom prst="rect">
            <a:avLst/>
          </a:prstGeom>
        </p:spPr>
      </p:pic>
      <p:pic>
        <p:nvPicPr>
          <p:cNvPr id="7" name="Slika 6" descr="Slika na kojoj se prikazuje pas, na zatvorenom, malo, smeđe&#10;&#10;Opis je automatski generiran">
            <a:extLst>
              <a:ext uri="{FF2B5EF4-FFF2-40B4-BE49-F238E27FC236}">
                <a16:creationId xmlns:a16="http://schemas.microsoft.com/office/drawing/2014/main" id="{48E4D678-E4E6-4C03-8AB7-5CC06A1EC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98" b="-4"/>
          <a:stretch/>
        </p:blipFill>
        <p:spPr>
          <a:xfrm>
            <a:off x="2567183" y="321730"/>
            <a:ext cx="2161630" cy="2425695"/>
          </a:xfrm>
          <a:prstGeom prst="rect">
            <a:avLst/>
          </a:prstGeom>
        </p:spPr>
      </p:pic>
      <p:pic>
        <p:nvPicPr>
          <p:cNvPr id="6" name="Slika 5" descr="Slika na kojoj se prikazuje pas, na otvorenom, sisavac, životinja&#10;&#10;Opis je automatski generiran">
            <a:extLst>
              <a:ext uri="{FF2B5EF4-FFF2-40B4-BE49-F238E27FC236}">
                <a16:creationId xmlns:a16="http://schemas.microsoft.com/office/drawing/2014/main" id="{73AF1382-91DD-4C75-A7EA-8E04815009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98" r="-1" b="30713"/>
          <a:stretch/>
        </p:blipFill>
        <p:spPr>
          <a:xfrm>
            <a:off x="321733" y="2831251"/>
            <a:ext cx="4407080" cy="3705016"/>
          </a:xfrm>
          <a:prstGeom prst="rect">
            <a:avLst/>
          </a:prstGeom>
        </p:spPr>
      </p:pic>
      <p:pic>
        <p:nvPicPr>
          <p:cNvPr id="5" name="Slika 4" descr="Slika na kojoj se prikazuje pas, na otvorenom, malo, smeđe&#10;&#10;Opis je automatski generiran">
            <a:extLst>
              <a:ext uri="{FF2B5EF4-FFF2-40B4-BE49-F238E27FC236}">
                <a16:creationId xmlns:a16="http://schemas.microsoft.com/office/drawing/2014/main" id="{D5E00FAA-4BC2-4EC9-86FC-3C08756861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322" r="2" b="24959"/>
          <a:stretch/>
        </p:blipFill>
        <p:spPr>
          <a:xfrm>
            <a:off x="4812633" y="321733"/>
            <a:ext cx="70576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7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95E309-2A17-424E-9133-E83B6435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hr-HR"/>
              <a:t>MOJ GRICKO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zervirano mjesto sadržaja 2">
            <a:extLst>
              <a:ext uri="{FF2B5EF4-FFF2-40B4-BE49-F238E27FC236}">
                <a16:creationId xmlns:a16="http://schemas.microsoft.com/office/drawing/2014/main" id="{695D45BE-23F1-4C50-B5D1-1C156D903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hr-HR" sz="1800"/>
              <a:t>GRICKO JE  MALI PAS I JAKO JE SLADAK</a:t>
            </a:r>
          </a:p>
          <a:p>
            <a:r>
              <a:rPr lang="hr-HR" sz="1800"/>
              <a:t>KRZNO MU JE SMEĐE BOJE, ŠAPICE SU BIJELE BOJE, NJUŠKICA MU JE CRNE BOJE I OČI SU MU CRNE  BOJE</a:t>
            </a:r>
          </a:p>
          <a:p>
            <a:r>
              <a:rPr lang="hr-HR" sz="1800"/>
              <a:t>GRICKO JE BEBA, JAKO SE VOLI IGRATI I SVE GRICKATI</a:t>
            </a:r>
          </a:p>
          <a:p>
            <a:endParaRPr lang="hr-HR" sz="180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0A7A10D-DD10-4334-A90C-0027E2DE6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32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8765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62</Words>
  <Application>Microsoft Office PowerPoint</Application>
  <PresentationFormat>Široki zaslon</PresentationFormat>
  <Paragraphs>9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sustava Office</vt:lpstr>
      <vt:lpstr>MOJ KUĆNI LJUBIMAC</vt:lpstr>
      <vt:lpstr>PowerPoint prezentacija</vt:lpstr>
      <vt:lpstr>MOJ GRICKO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 KUĆNI LJUBIMAC</dc:title>
  <dc:creator>ana.matezic.sudaric@gmail.com</dc:creator>
  <cp:lastModifiedBy>Ksenija Orešković</cp:lastModifiedBy>
  <cp:revision>4</cp:revision>
  <dcterms:created xsi:type="dcterms:W3CDTF">2020-02-23T12:29:04Z</dcterms:created>
  <dcterms:modified xsi:type="dcterms:W3CDTF">2020-02-24T14:01:45Z</dcterms:modified>
</cp:coreProperties>
</file>