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3D19-E51F-4A59-9E06-802F9D1B907A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D487-9958-491F-83A2-26038B5D26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199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3D19-E51F-4A59-9E06-802F9D1B907A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D487-9958-491F-83A2-26038B5D26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535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3D19-E51F-4A59-9E06-802F9D1B907A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D487-9958-491F-83A2-26038B5D26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7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3D19-E51F-4A59-9E06-802F9D1B907A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D487-9958-491F-83A2-26038B5D26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477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3D19-E51F-4A59-9E06-802F9D1B907A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D487-9958-491F-83A2-26038B5D26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4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3D19-E51F-4A59-9E06-802F9D1B907A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D487-9958-491F-83A2-26038B5D26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348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3D19-E51F-4A59-9E06-802F9D1B907A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D487-9958-491F-83A2-26038B5D26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573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3D19-E51F-4A59-9E06-802F9D1B907A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D487-9958-491F-83A2-26038B5D26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229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3D19-E51F-4A59-9E06-802F9D1B907A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D487-9958-491F-83A2-26038B5D26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248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3D19-E51F-4A59-9E06-802F9D1B907A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D487-9958-491F-83A2-26038B5D26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1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3D19-E51F-4A59-9E06-802F9D1B907A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D487-9958-491F-83A2-26038B5D26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066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3D19-E51F-4A59-9E06-802F9D1B907A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D487-9958-491F-83A2-26038B5D26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858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MOJ PAS FLOKI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UČITELJICA: KSENIJA OREŠKOVIĆ</a:t>
            </a:r>
          </a:p>
          <a:p>
            <a:r>
              <a:rPr lang="hr-HR" dirty="0"/>
              <a:t>UČENICA: </a:t>
            </a:r>
            <a:r>
              <a:rPr lang="hr-HR"/>
              <a:t>ANĐELA BLAGOJEVIĆ,1.c</a:t>
            </a: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C583D1C-A36A-43CC-8D27-ED896E519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188641"/>
            <a:ext cx="3245302" cy="2455612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A61D4295-3CCA-4074-8CCF-5092A33185C9}"/>
              </a:ext>
            </a:extLst>
          </p:cNvPr>
          <p:cNvSpPr/>
          <p:nvPr/>
        </p:nvSpPr>
        <p:spPr>
          <a:xfrm>
            <a:off x="457200" y="188641"/>
            <a:ext cx="64008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r-HR" altLang="sr-Latn-RS" b="1" dirty="0"/>
              <a:t>OŠ Dore Pejačević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sr-Latn-RS" b="1" dirty="0"/>
              <a:t>Našice</a:t>
            </a:r>
          </a:p>
        </p:txBody>
      </p:sp>
    </p:spTree>
    <p:extLst>
      <p:ext uri="{BB962C8B-B14F-4D97-AF65-F5344CB8AC3E}">
        <p14:creationId xmlns:p14="http://schemas.microsoft.com/office/powerpoint/2010/main" val="259088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MOJ PAS FLOKI</a:t>
            </a:r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84784"/>
            <a:ext cx="2202125" cy="4525963"/>
          </a:xfrm>
        </p:spPr>
      </p:pic>
      <p:pic>
        <p:nvPicPr>
          <p:cNvPr id="7" name="Rezervirano mjesto sadržaja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4784"/>
            <a:ext cx="2545854" cy="4525963"/>
          </a:xfrm>
        </p:spPr>
      </p:pic>
    </p:spTree>
    <p:extLst>
      <p:ext uri="{BB962C8B-B14F-4D97-AF65-F5344CB8AC3E}">
        <p14:creationId xmlns:p14="http://schemas.microsoft.com/office/powerpoint/2010/main" val="115179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MOJ PAS  FLOKI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864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r-HR" dirty="0"/>
              <a:t>MOJ  FLOKI  IMA  1,5 GODINU.</a:t>
            </a:r>
          </a:p>
          <a:p>
            <a:r>
              <a:rPr lang="hr-HR" dirty="0"/>
              <a:t>PASMINA  BORDER COLLIE.</a:t>
            </a:r>
          </a:p>
          <a:p>
            <a:r>
              <a:rPr lang="hr-HR" dirty="0"/>
              <a:t>CRNO – BIJELE BOJE JE.</a:t>
            </a:r>
          </a:p>
          <a:p>
            <a:r>
              <a:rPr lang="hr-HR" dirty="0"/>
              <a:t>VELIK JE.</a:t>
            </a:r>
          </a:p>
          <a:p>
            <a:r>
              <a:rPr lang="hr-HR" dirty="0"/>
              <a:t>JAKO JE SLADAK I  UMILJAT.</a:t>
            </a:r>
          </a:p>
          <a:p>
            <a:r>
              <a:rPr lang="hr-HR" dirty="0"/>
              <a:t>VOLI  SE  IGRATI,  MAZITI  I  TRČATI.</a:t>
            </a:r>
          </a:p>
          <a:p>
            <a:r>
              <a:rPr lang="hr-HR" dirty="0"/>
              <a:t>IMA POZU „NISAM KRIV”.</a:t>
            </a:r>
          </a:p>
          <a:p>
            <a:r>
              <a:rPr lang="hr-HR"/>
              <a:t>IGRA  SE S JELENIMA.</a:t>
            </a:r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643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MOJ PAS FLOKI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POZA „NISAM KRIV”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2911869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77</Words>
  <Application>Microsoft Office PowerPoint</Application>
  <PresentationFormat>Prikaz na zaslonu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sustava Office</vt:lpstr>
      <vt:lpstr>MOJ PAS FLOKI</vt:lpstr>
      <vt:lpstr>MOJ PAS FLOKI</vt:lpstr>
      <vt:lpstr>MOJ PAS  FLOKI</vt:lpstr>
      <vt:lpstr>MOJ PAS FLOKI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PAS FLOKI</dc:title>
  <dc:creator>Blagojevic</dc:creator>
  <cp:lastModifiedBy>Ksenija Orešković</cp:lastModifiedBy>
  <cp:revision>6</cp:revision>
  <dcterms:created xsi:type="dcterms:W3CDTF">2020-02-23T19:46:09Z</dcterms:created>
  <dcterms:modified xsi:type="dcterms:W3CDTF">2020-02-24T14:02:02Z</dcterms:modified>
</cp:coreProperties>
</file>