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2D77DB-5447-43F6-ABBB-91A47ED76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B24ADA1-2A2D-4E45-8962-73C1FE0E8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77B8916-7272-4870-AF45-828571BD1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991" y="2032881"/>
            <a:ext cx="3675696" cy="278433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46D7A5-BE0B-4CCC-ABAE-8B9F0AB6E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slov 2">
            <a:extLst>
              <a:ext uri="{FF2B5EF4-FFF2-40B4-BE49-F238E27FC236}">
                <a16:creationId xmlns:a16="http://schemas.microsoft.com/office/drawing/2014/main" id="{B863DC47-C1CA-4774-BFF5-E0617A833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5" y="4165600"/>
            <a:ext cx="5614602" cy="1715043"/>
          </a:xfrm>
        </p:spPr>
        <p:txBody>
          <a:bodyPr>
            <a:normAutofit/>
          </a:bodyPr>
          <a:lstStyle/>
          <a:p>
            <a:r>
              <a:rPr lang="hr-HR" b="1" cap="none"/>
              <a:t>Ime i prezime učenika: JOSIP UREMOVIĆ</a:t>
            </a:r>
          </a:p>
          <a:p>
            <a:r>
              <a:rPr lang="hr-HR" b="1" cap="none"/>
              <a:t>Razred: 1.c</a:t>
            </a:r>
          </a:p>
          <a:p>
            <a:r>
              <a:rPr lang="hr-HR" b="1" cap="none"/>
              <a:t>Ime učiteljice: KSENIJA OREŠKOVIĆ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8A6E575-3408-4AAB-A8F3-4D6A474F4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2668" y="1033686"/>
            <a:ext cx="5614603" cy="3131913"/>
          </a:xfrm>
        </p:spPr>
        <p:txBody>
          <a:bodyPr>
            <a:normAutofit/>
          </a:bodyPr>
          <a:lstStyle/>
          <a:p>
            <a:r>
              <a:rPr lang="hr-HR" b="1"/>
              <a:t>MOJ KUĆNI LJUBIMAC U ŠKOLI</a:t>
            </a:r>
            <a:br>
              <a:rPr lang="hr-HR" b="1"/>
            </a:br>
            <a:endParaRPr lang="hr-HR" b="1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F6C49A48-ED5D-43A2-A5F6-9C38F54FACE9}"/>
              </a:ext>
            </a:extLst>
          </p:cNvPr>
          <p:cNvSpPr/>
          <p:nvPr/>
        </p:nvSpPr>
        <p:spPr>
          <a:xfrm>
            <a:off x="212035" y="172279"/>
            <a:ext cx="893196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hr-HR" altLang="sr-Latn-RS" b="1" dirty="0"/>
              <a:t>OŠ Dore Pejačević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r-HR" altLang="sr-Latn-RS" b="1" dirty="0"/>
              <a:t>Našice</a:t>
            </a:r>
          </a:p>
        </p:txBody>
      </p:sp>
    </p:spTree>
    <p:extLst>
      <p:ext uri="{BB962C8B-B14F-4D97-AF65-F5344CB8AC3E}">
        <p14:creationId xmlns:p14="http://schemas.microsoft.com/office/powerpoint/2010/main" val="93953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3F863144-6032-404C-B7D1-2A70211A2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 dirty="0" err="1">
                <a:solidFill>
                  <a:srgbClr val="002060"/>
                </a:solidFill>
              </a:rPr>
              <a:t>jackie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0E9E7FD-8B6E-4DE4-99FB-58FD09D24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577484BE-023C-42C7-A06A-92B881D38C0C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AB2A3637-6141-4C2D-8615-D8779556D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teksta 8">
            <a:extLst>
              <a:ext uri="{FF2B5EF4-FFF2-40B4-BE49-F238E27FC236}">
                <a16:creationId xmlns:a16="http://schemas.microsoft.com/office/drawing/2014/main" id="{6205EA7A-37A9-47BA-90DB-CDFF7241DF92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400C29AC-CC3A-4BA4-98ED-8391FECF4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Rezervirano mjesto teksta 9">
            <a:extLst>
              <a:ext uri="{FF2B5EF4-FFF2-40B4-BE49-F238E27FC236}">
                <a16:creationId xmlns:a16="http://schemas.microsoft.com/office/drawing/2014/main" id="{C48025B2-AEF9-49FA-AD29-7F97E0995FC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2" name="Slika 11" descr="Slika na kojoj se prikazuje pas, sjedenje, hrana, ležanje&#10;&#10;Opis je automatski generiran">
            <a:extLst>
              <a:ext uri="{FF2B5EF4-FFF2-40B4-BE49-F238E27FC236}">
                <a16:creationId xmlns:a16="http://schemas.microsoft.com/office/drawing/2014/main" id="{5F83DD02-141C-4ACB-8B22-ACC4ABCD3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8068" y="2446022"/>
            <a:ext cx="3886798" cy="3424144"/>
          </a:xfrm>
          <a:prstGeom prst="rect">
            <a:avLst/>
          </a:prstGeom>
        </p:spPr>
      </p:pic>
      <p:pic>
        <p:nvPicPr>
          <p:cNvPr id="14" name="Slika 13" descr="Slika na kojoj se prikazuje trava, životinja, na otvorenom, pas&#10;&#10;Opis je automatski generiran">
            <a:extLst>
              <a:ext uri="{FF2B5EF4-FFF2-40B4-BE49-F238E27FC236}">
                <a16:creationId xmlns:a16="http://schemas.microsoft.com/office/drawing/2014/main" id="{8E49ABFE-E263-485A-9FBD-538EFAE8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66485" y="2392118"/>
            <a:ext cx="3886799" cy="3531950"/>
          </a:xfrm>
          <a:prstGeom prst="rect">
            <a:avLst/>
          </a:prstGeom>
        </p:spPr>
      </p:pic>
      <p:pic>
        <p:nvPicPr>
          <p:cNvPr id="16" name="Slika 15" descr="Slika na kojoj se prikazuje pas, trava, sjedenje, na otvorenom&#10;&#10;Opis je automatski generiran">
            <a:extLst>
              <a:ext uri="{FF2B5EF4-FFF2-40B4-BE49-F238E27FC236}">
                <a16:creationId xmlns:a16="http://schemas.microsoft.com/office/drawing/2014/main" id="{679E4E14-29A5-49A1-ADCA-2F17168D0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540" y="2214694"/>
            <a:ext cx="3424318" cy="388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53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>
            <a:extLst>
              <a:ext uri="{FF2B5EF4-FFF2-40B4-BE49-F238E27FC236}">
                <a16:creationId xmlns:a16="http://schemas.microsoft.com/office/drawing/2014/main" id="{0574D96E-8C45-45E3-94DA-F60EE668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 b="1">
                <a:solidFill>
                  <a:srgbClr val="002060"/>
                </a:solidFill>
              </a:rPr>
              <a:t>MOJ KUĆNI LJUBIMAC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5710F588-DFC6-4C80-A37C-3D8FA50B3F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hr-HR" b="1" dirty="0">
                <a:solidFill>
                  <a:srgbClr val="002060"/>
                </a:solidFill>
              </a:rPr>
              <a:t>	MOJ KUĆNI LJUBIMAC SE ZOVE JACKIE. TIJELO MU JE MALO. MOJ PAS IMA BIJELU DLAKU. IMA BIJELI I DUGI REP. UŠI SU MU MALE. MOJ PAS VOLI TRČATI. SVIĐA MI SE ZATO ŠTO JE RAZIGRAN. VOLI KADA SE IGRAMO S LOPTICOM.  </a:t>
            </a:r>
          </a:p>
        </p:txBody>
      </p:sp>
    </p:spTree>
    <p:extLst>
      <p:ext uri="{BB962C8B-B14F-4D97-AF65-F5344CB8AC3E}">
        <p14:creationId xmlns:p14="http://schemas.microsoft.com/office/powerpoint/2010/main" val="3468115219"/>
      </p:ext>
    </p:extLst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1677F32F6E744795F91BACD7D6EFA7" ma:contentTypeVersion="4" ma:contentTypeDescription="Create a new document." ma:contentTypeScope="" ma:versionID="04417238f06589737fb75ce163b3c1eb">
  <xsd:schema xmlns:xsd="http://www.w3.org/2001/XMLSchema" xmlns:xs="http://www.w3.org/2001/XMLSchema" xmlns:p="http://schemas.microsoft.com/office/2006/metadata/properties" xmlns:ns3="c01e1758-d376-4e70-b293-7fb3390be62d" targetNamespace="http://schemas.microsoft.com/office/2006/metadata/properties" ma:root="true" ma:fieldsID="7d5882eca53a1fd0aa2a95483454efd9" ns3:_="">
    <xsd:import namespace="c01e1758-d376-4e70-b293-7fb3390be62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1e1758-d376-4e70-b293-7fb3390be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7BF72A-2CC4-4ABF-B6D4-0E349E51BCF9}">
  <ds:schemaRefs>
    <ds:schemaRef ds:uri="c01e1758-d376-4e70-b293-7fb3390be62d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CC746FA-7993-4418-9BAA-B62616185F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D49A8D-8F94-44F3-B1E2-7C4A9E9883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1e1758-d376-4e70-b293-7fb3390be6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</Words>
  <Application>Microsoft Office PowerPoint</Application>
  <PresentationFormat>Široki zaslon</PresentationFormat>
  <Paragraphs>9</Paragraphs>
  <Slides>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</vt:i4>
      </vt:variant>
    </vt:vector>
  </HeadingPairs>
  <TitlesOfParts>
    <vt:vector size="6" baseType="lpstr">
      <vt:lpstr>Arial</vt:lpstr>
      <vt:lpstr>Tw Cen MT</vt:lpstr>
      <vt:lpstr>Kapljica</vt:lpstr>
      <vt:lpstr>MOJ KUĆNI LJUBIMAC U ŠKOLI </vt:lpstr>
      <vt:lpstr>jackie</vt:lpstr>
      <vt:lpstr>MOJ KUĆNI LJUBIMAC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 KUĆNI LJUBIMAC U ŠKOLI </dc:title>
  <dc:creator>Ksenija Orešković</dc:creator>
  <cp:lastModifiedBy>Ksenija Orešković</cp:lastModifiedBy>
  <cp:revision>2</cp:revision>
  <dcterms:created xsi:type="dcterms:W3CDTF">2020-02-24T13:59:48Z</dcterms:created>
  <dcterms:modified xsi:type="dcterms:W3CDTF">2020-02-24T14:04:37Z</dcterms:modified>
</cp:coreProperties>
</file>