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3" r:id="rId6"/>
    <p:sldId id="264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wheel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wheel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wheel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wheel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wheel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8B197B-4FBD-4B41-8045-CE753F147AEC}" type="datetimeFigureOut">
              <a:rPr lang="sr-Latn-CS" smtClean="0"/>
              <a:pPr/>
              <a:t>4.4.2018.</a:t>
            </a:fld>
            <a:endParaRPr lang="hr-H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DB4F91-2477-4DAB-8EB0-355816DC499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  <p:sndAc>
      <p:stSnd>
        <p:snd r:embed="rId13" name="whoo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4104456" cy="2681052"/>
          </a:xfrm>
        </p:spPr>
        <p:txBody>
          <a:bodyPr>
            <a:noAutofit/>
          </a:bodyPr>
          <a:lstStyle/>
          <a:p>
            <a:r>
              <a:rPr lang="hr-HR" sz="8800" dirty="0"/>
              <a:t> LOGO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4005064"/>
            <a:ext cx="4390256" cy="2520279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dirty="0"/>
              <a:t>Izradili:</a:t>
            </a:r>
          </a:p>
          <a:p>
            <a:pPr algn="ctr"/>
            <a:r>
              <a:rPr lang="hr-HR" dirty="0"/>
              <a:t>Lucijan </a:t>
            </a:r>
            <a:r>
              <a:rPr lang="hr-HR" dirty="0" err="1"/>
              <a:t>Cvijetović</a:t>
            </a:r>
            <a:r>
              <a:rPr lang="hr-HR" dirty="0"/>
              <a:t>  i</a:t>
            </a:r>
          </a:p>
          <a:p>
            <a:pPr algn="ctr"/>
            <a:r>
              <a:rPr lang="hr-HR" dirty="0"/>
              <a:t>Pavle </a:t>
            </a:r>
            <a:r>
              <a:rPr lang="hr-HR" dirty="0" err="1"/>
              <a:t>Ergović</a:t>
            </a:r>
            <a:r>
              <a:rPr lang="hr-HR" dirty="0"/>
              <a:t>, 5.c</a:t>
            </a:r>
          </a:p>
          <a:p>
            <a:pPr algn="ctr"/>
            <a:r>
              <a:rPr lang="hr-HR" dirty="0"/>
              <a:t>OŠ Dore Pejačević Našice</a:t>
            </a:r>
          </a:p>
          <a:p>
            <a:pPr algn="ctr"/>
            <a:r>
              <a:rPr lang="hr-HR" dirty="0"/>
              <a:t>Mentor: Irena Turjak, prof.</a:t>
            </a:r>
          </a:p>
          <a:p>
            <a:endParaRPr lang="hr-HR" dirty="0"/>
          </a:p>
        </p:txBody>
      </p:sp>
      <p:pic>
        <p:nvPicPr>
          <p:cNvPr id="4" name="Slika 3" descr="Msw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764704"/>
            <a:ext cx="1800200" cy="1800200"/>
          </a:xfrm>
          <a:prstGeom prst="rect">
            <a:avLst/>
          </a:prstGeom>
        </p:spPr>
      </p:pic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FD         (Naprijed)</a:t>
            </a:r>
          </a:p>
          <a:p>
            <a:r>
              <a:rPr lang="hr-HR" dirty="0"/>
              <a:t>BK         (Nazad    )</a:t>
            </a:r>
          </a:p>
          <a:p>
            <a:r>
              <a:rPr lang="hr-HR" dirty="0"/>
              <a:t>RT	        (Okret u desno)</a:t>
            </a:r>
          </a:p>
          <a:p>
            <a:r>
              <a:rPr lang="hr-HR" dirty="0"/>
              <a:t>LT          (Okret u lijevo )</a:t>
            </a:r>
          </a:p>
          <a:p>
            <a:r>
              <a:rPr lang="hr-HR" dirty="0"/>
              <a:t>CS          (Brisanje zaslona i vraćanje u početni položaj)</a:t>
            </a:r>
          </a:p>
          <a:p>
            <a:r>
              <a:rPr lang="hr-HR" dirty="0"/>
              <a:t>PU          (Kornjača ne piše)</a:t>
            </a:r>
          </a:p>
          <a:p>
            <a:r>
              <a:rPr lang="hr-HR" dirty="0"/>
              <a:t>PD          (Kornjača ponovno piše)</a:t>
            </a:r>
          </a:p>
          <a:p>
            <a:r>
              <a:rPr lang="hr-HR" dirty="0"/>
              <a:t>PE           (Kornjača briše)</a:t>
            </a:r>
          </a:p>
          <a:p>
            <a:r>
              <a:rPr lang="hr-HR" dirty="0"/>
              <a:t>PPT         (Omogućuje pisanje)</a:t>
            </a:r>
          </a:p>
          <a:p>
            <a:r>
              <a:rPr lang="hr-HR" dirty="0"/>
              <a:t>HT          (Kornjača se ne prikazuje)</a:t>
            </a:r>
          </a:p>
          <a:p>
            <a:r>
              <a:rPr lang="hr-HR" dirty="0"/>
              <a:t>ST          (Kornjača se  prikazuje)</a:t>
            </a:r>
          </a:p>
          <a:p>
            <a:r>
              <a:rPr lang="hr-HR" dirty="0"/>
              <a:t>HOME     (Kornjača se vraća u početni položaj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Osnovne naredbe</a:t>
            </a:r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Programiranje</a:t>
            </a:r>
            <a:r>
              <a:rPr lang="hr-HR" dirty="0"/>
              <a:t> – postupak stvaranja programa</a:t>
            </a:r>
          </a:p>
          <a:p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Programski jezik </a:t>
            </a:r>
            <a:r>
              <a:rPr lang="hr-HR" dirty="0"/>
              <a:t>– popis naredbi i pravila njihova izvođenja</a:t>
            </a:r>
          </a:p>
          <a:p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Programski jezici </a:t>
            </a:r>
            <a:r>
              <a:rPr lang="hr-HR" dirty="0"/>
              <a:t>– LOGO, BASIC, FORTAN…</a:t>
            </a:r>
          </a:p>
          <a:p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Program</a:t>
            </a:r>
            <a:r>
              <a:rPr lang="hr-HR" dirty="0"/>
              <a:t> – skup naredbi smisleno povezanih koji rješava određeni zadatak (KOD, programski kod</a:t>
            </a:r>
          </a:p>
          <a:p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Naredba</a:t>
            </a:r>
            <a:r>
              <a:rPr lang="hr-HR" dirty="0"/>
              <a:t> – ključna riječ programskog jezika s ulogom izvršavanja manjeg zadatka (postojalo je više verzija sada MSW ili FMS LOGO 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POJMOVI</a:t>
            </a:r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Dijelovi prozora :</a:t>
            </a:r>
          </a:p>
          <a:p>
            <a:pPr>
              <a:buNone/>
            </a:pPr>
            <a:r>
              <a:rPr lang="hr-HR" dirty="0"/>
              <a:t>				Grafički prozor ( za crtanje)</a:t>
            </a:r>
          </a:p>
          <a:p>
            <a:pPr>
              <a:buNone/>
            </a:pPr>
            <a:r>
              <a:rPr lang="hr-HR" dirty="0"/>
              <a:t>				Prozor naredbi ( </a:t>
            </a:r>
            <a:r>
              <a:rPr lang="hr-HR" dirty="0" err="1"/>
              <a:t>commander</a:t>
            </a:r>
            <a:r>
              <a:rPr lang="hr-HR" dirty="0"/>
              <a:t>)</a:t>
            </a:r>
          </a:p>
          <a:p>
            <a:pPr>
              <a:buNone/>
            </a:pPr>
            <a:r>
              <a:rPr lang="hr-HR" dirty="0"/>
              <a:t>				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Pokazivač u obliku trokuta ( kornjača)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Pokretanje programa</a:t>
            </a:r>
          </a:p>
        </p:txBody>
      </p:sp>
      <p:pic>
        <p:nvPicPr>
          <p:cNvPr id="4" name="Slika 3" descr="Poč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88840"/>
            <a:ext cx="2438400" cy="1828800"/>
          </a:xfrm>
          <a:prstGeom prst="rect">
            <a:avLst/>
          </a:prstGeom>
        </p:spPr>
      </p:pic>
      <p:pic>
        <p:nvPicPr>
          <p:cNvPr id="5" name="Slika 4" descr="Turtl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0825" y="4943475"/>
            <a:ext cx="2543175" cy="1914525"/>
          </a:xfrm>
          <a:prstGeom prst="rect">
            <a:avLst/>
          </a:prstGeom>
        </p:spPr>
      </p:pic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Petlja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30956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4572000" y="285293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PETLJA-  omogućuje ponavljanje niza zadanih naredbi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4572000" y="37890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REPEAT – osnovni oblik naredbe – broj ponavljanja 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467544" y="50131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REPEAT 4 [ FD 100 RT 90]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4572000" y="184482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Pojmovi</a:t>
            </a:r>
          </a:p>
          <a:p>
            <a:endParaRPr lang="hr-HR" sz="3600" dirty="0"/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Uporaba petlje za crtanje niza likova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1556792"/>
            <a:ext cx="615551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755576" y="335699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Repeat</a:t>
            </a:r>
            <a:r>
              <a:rPr lang="hr-HR" dirty="0"/>
              <a:t> </a:t>
            </a:r>
            <a:r>
              <a:rPr lang="en-US" dirty="0"/>
              <a:t>5 [ repeat 4 [ </a:t>
            </a:r>
            <a:r>
              <a:rPr lang="en-US" dirty="0" err="1"/>
              <a:t>fd</a:t>
            </a:r>
            <a:r>
              <a:rPr lang="en-US" dirty="0"/>
              <a:t> 100 </a:t>
            </a:r>
            <a:r>
              <a:rPr lang="en-US" dirty="0" err="1"/>
              <a:t>rt</a:t>
            </a:r>
            <a:r>
              <a:rPr lang="en-US" dirty="0"/>
              <a:t> 90 ] </a:t>
            </a:r>
            <a:r>
              <a:rPr lang="en-US" dirty="0" err="1"/>
              <a:t>rt</a:t>
            </a:r>
            <a:r>
              <a:rPr lang="en-US" dirty="0"/>
              <a:t> 90 </a:t>
            </a:r>
            <a:r>
              <a:rPr lang="en-US" dirty="0" err="1"/>
              <a:t>fd</a:t>
            </a:r>
            <a:r>
              <a:rPr lang="en-US" dirty="0"/>
              <a:t> 100</a:t>
            </a:r>
            <a:r>
              <a:rPr lang="hr-HR" dirty="0"/>
              <a:t> </a:t>
            </a:r>
            <a:r>
              <a:rPr lang="hr-HR" dirty="0" err="1"/>
              <a:t>lt</a:t>
            </a:r>
            <a:r>
              <a:rPr lang="hr-HR" dirty="0"/>
              <a:t> 90 ]</a:t>
            </a:r>
            <a:r>
              <a:rPr lang="en-US" dirty="0"/>
              <a:t> 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899592" y="393305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Crtanje niza kvadrata </a:t>
            </a:r>
            <a:r>
              <a:rPr lang="hr-HR" dirty="0"/>
              <a:t>uporabom petlje (kvadrat-pomak-kvadrat…)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764704"/>
            <a:ext cx="5219700" cy="1143000"/>
          </a:xfrm>
        </p:spPr>
      </p:pic>
      <p:sp>
        <p:nvSpPr>
          <p:cNvPr id="7" name="TekstniOkvir 6"/>
          <p:cNvSpPr txBox="1"/>
          <p:nvPr/>
        </p:nvSpPr>
        <p:spPr>
          <a:xfrm>
            <a:off x="683568" y="24928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Repeat</a:t>
            </a:r>
            <a:r>
              <a:rPr lang="hr-HR" dirty="0"/>
              <a:t> 5 [ rt 30 </a:t>
            </a:r>
            <a:r>
              <a:rPr lang="hr-HR" dirty="0" err="1"/>
              <a:t>repeat</a:t>
            </a:r>
            <a:r>
              <a:rPr lang="hr-HR" dirty="0"/>
              <a:t> 3 [</a:t>
            </a:r>
            <a:r>
              <a:rPr lang="hr-HR" dirty="0" err="1"/>
              <a:t>fd</a:t>
            </a:r>
            <a:r>
              <a:rPr lang="hr-HR" dirty="0"/>
              <a:t> 50 rt 360/3 ] </a:t>
            </a:r>
            <a:r>
              <a:rPr lang="hr-HR" dirty="0" err="1"/>
              <a:t>lt</a:t>
            </a:r>
            <a:r>
              <a:rPr lang="hr-HR" dirty="0"/>
              <a:t> 30 rt 90 </a:t>
            </a:r>
            <a:r>
              <a:rPr lang="hr-HR" dirty="0" err="1"/>
              <a:t>fd</a:t>
            </a:r>
            <a:r>
              <a:rPr lang="hr-HR" dirty="0"/>
              <a:t> 50 </a:t>
            </a:r>
            <a:r>
              <a:rPr lang="hr-HR" dirty="0" err="1"/>
              <a:t>lt</a:t>
            </a:r>
            <a:r>
              <a:rPr lang="hr-HR" dirty="0"/>
              <a:t> 30 ]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827584" y="335699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755576" y="328498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Crtanje niza </a:t>
            </a:r>
            <a:r>
              <a:rPr lang="hr-HR" dirty="0" err="1">
                <a:solidFill>
                  <a:srgbClr val="FF0000"/>
                </a:solidFill>
              </a:rPr>
              <a:t>jednakostraničnih</a:t>
            </a:r>
            <a:r>
              <a:rPr lang="hr-HR" dirty="0">
                <a:solidFill>
                  <a:srgbClr val="FF0000"/>
                </a:solidFill>
              </a:rPr>
              <a:t> trokuta </a:t>
            </a:r>
            <a:r>
              <a:rPr lang="hr-HR" dirty="0"/>
              <a:t>uporabom petlje (trokut-pomak-trokut…)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Neki crteži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1484784"/>
            <a:ext cx="3240359" cy="313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996952"/>
            <a:ext cx="40767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Trokut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4788024" cy="3494508"/>
          </a:xfrm>
          <a:prstGeom prst="rect">
            <a:avLst/>
          </a:prstGeom>
        </p:spPr>
      </p:pic>
      <p:sp>
        <p:nvSpPr>
          <p:cNvPr id="5" name="Vodoravni svitak 4"/>
          <p:cNvSpPr/>
          <p:nvPr/>
        </p:nvSpPr>
        <p:spPr>
          <a:xfrm>
            <a:off x="4283968" y="4221088"/>
            <a:ext cx="4320480" cy="26369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Programiranje je zabavno!</a:t>
            </a:r>
          </a:p>
          <a:p>
            <a:pPr algn="ctr"/>
            <a:r>
              <a:rPr lang="hr-HR" dirty="0"/>
              <a:t>Naučite i vi!</a:t>
            </a:r>
          </a:p>
        </p:txBody>
      </p:sp>
    </p:spTree>
  </p:cSld>
  <p:clrMapOvr>
    <a:masterClrMapping/>
  </p:clrMapOvr>
  <p:transition>
    <p:wheel/>
    <p:sndAc>
      <p:stSnd>
        <p:snd r:embed="rId2" name="whoosh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198</Words>
  <Application>Microsoft Office PowerPoint</Application>
  <PresentationFormat>Prikaz na zaslonu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 LOGO</vt:lpstr>
      <vt:lpstr>Osnovne naredbe</vt:lpstr>
      <vt:lpstr>POJMOVI</vt:lpstr>
      <vt:lpstr>Pokretanje programa</vt:lpstr>
      <vt:lpstr>Petlja</vt:lpstr>
      <vt:lpstr>Uporaba petlje za crtanje niza likova</vt:lpstr>
      <vt:lpstr>PowerPoint prezentacija</vt:lpstr>
      <vt:lpstr>Neki crteži </vt:lpstr>
      <vt:lpstr>PowerPoint prezentacija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 Ergovic</dc:creator>
  <cp:lastModifiedBy>Irena Turjak</cp:lastModifiedBy>
  <cp:revision>19</cp:revision>
  <dcterms:created xsi:type="dcterms:W3CDTF">2013-12-10T16:47:19Z</dcterms:created>
  <dcterms:modified xsi:type="dcterms:W3CDTF">2018-04-04T15:35:58Z</dcterms:modified>
</cp:coreProperties>
</file>