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79" r:id="rId3"/>
    <p:sldId id="284" r:id="rId4"/>
    <p:sldId id="260" r:id="rId5"/>
    <p:sldId id="285" r:id="rId6"/>
    <p:sldId id="264" r:id="rId7"/>
    <p:sldId id="301" r:id="rId8"/>
    <p:sldId id="281" r:id="rId9"/>
    <p:sldId id="290" r:id="rId10"/>
    <p:sldId id="291" r:id="rId11"/>
    <p:sldId id="293" r:id="rId12"/>
    <p:sldId id="259" r:id="rId13"/>
    <p:sldId id="273" r:id="rId14"/>
    <p:sldId id="300" r:id="rId15"/>
    <p:sldId id="275" r:id="rId16"/>
    <p:sldId id="276" r:id="rId17"/>
    <p:sldId id="304" r:id="rId18"/>
    <p:sldId id="302" r:id="rId19"/>
    <p:sldId id="271" r:id="rId20"/>
    <p:sldId id="308" r:id="rId21"/>
    <p:sldId id="313" r:id="rId22"/>
    <p:sldId id="266" r:id="rId23"/>
    <p:sldId id="316" r:id="rId24"/>
    <p:sldId id="315" r:id="rId25"/>
    <p:sldId id="310" r:id="rId26"/>
    <p:sldId id="317" r:id="rId27"/>
    <p:sldId id="319" r:id="rId28"/>
    <p:sldId id="314" r:id="rId29"/>
    <p:sldId id="287" r:id="rId30"/>
    <p:sldId id="320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ranklin Gothic Book" panose="020B0503020102020204" pitchFamily="34" charset="0"/>
      <p:regular r:id="rId37"/>
      <p:italic r:id="rId38"/>
    </p:embeddedFont>
    <p:embeddedFont>
      <p:font typeface="Franklin Gothic Medium" panose="020B0603020102020204" pitchFamily="34" charset="0"/>
      <p:regular r:id="rId39"/>
      <p:italic r:id="rId40"/>
    </p:embeddedFont>
    <p:embeddedFont>
      <p:font typeface="Raleway" panose="020B0604020202020204" charset="-18"/>
      <p:regular r:id="rId41"/>
      <p:bold r:id="rId42"/>
      <p:italic r:id="rId43"/>
      <p:boldItalic r:id="rId44"/>
    </p:embeddedFont>
    <p:embeddedFont>
      <p:font typeface="Varela" panose="020B0604020202020204" charset="0"/>
      <p:regular r:id="rId45"/>
    </p:embeddedFont>
    <p:embeddedFont>
      <p:font typeface="Wingdings 2" panose="05020102010507070707" pitchFamily="18" charset="2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09FC0A-6AFB-4C98-8746-8EEB76CF28BA}">
  <a:tblStyle styleId="{C609FC0A-6AFB-4C98-8746-8EEB76CF28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1" autoAdjust="0"/>
  </p:normalViewPr>
  <p:slideViewPr>
    <p:cSldViewPr>
      <p:cViewPr varScale="1">
        <p:scale>
          <a:sx n="106" d="100"/>
          <a:sy n="106" d="100"/>
        </p:scale>
        <p:origin x="778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13515-D557-4E0B-B6B3-5334A33D1F66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060008B4-8ADE-4C9B-90B6-1C2E0C39F64F}">
      <dgm:prSet phldrT="[Tekst]" custT="1"/>
      <dgm:spPr/>
      <dgm:t>
        <a:bodyPr/>
        <a:lstStyle/>
        <a:p>
          <a:r>
            <a:rPr lang="hr-HR" sz="2400" b="1" dirty="0"/>
            <a:t>SREDNJE ŠKOLE</a:t>
          </a:r>
        </a:p>
      </dgm:t>
    </dgm:pt>
    <dgm:pt modelId="{49C03232-07DC-4E93-AF25-5D474B0AB67D}" type="parTrans" cxnId="{68BD0B0E-0508-46EB-B0BA-15A0064FA301}">
      <dgm:prSet/>
      <dgm:spPr/>
      <dgm:t>
        <a:bodyPr/>
        <a:lstStyle/>
        <a:p>
          <a:endParaRPr lang="hr-HR"/>
        </a:p>
      </dgm:t>
    </dgm:pt>
    <dgm:pt modelId="{32EA9DF5-D52A-4A4A-B0A3-9913CB858759}" type="sibTrans" cxnId="{68BD0B0E-0508-46EB-B0BA-15A0064FA301}">
      <dgm:prSet/>
      <dgm:spPr/>
      <dgm:t>
        <a:bodyPr/>
        <a:lstStyle/>
        <a:p>
          <a:endParaRPr lang="hr-HR"/>
        </a:p>
      </dgm:t>
    </dgm:pt>
    <dgm:pt modelId="{4F933879-0CEF-49EE-BC4C-9A378060277E}">
      <dgm:prSet phldrT="[Tekst]" custT="1"/>
      <dgm:spPr/>
      <dgm:t>
        <a:bodyPr/>
        <a:lstStyle/>
        <a:p>
          <a:r>
            <a:rPr lang="hr-HR" sz="2400" b="1" u="sng" dirty="0"/>
            <a:t>GIMNAZIJE</a:t>
          </a:r>
        </a:p>
        <a:p>
          <a:endParaRPr lang="hr-HR" sz="2400" dirty="0"/>
        </a:p>
      </dgm:t>
    </dgm:pt>
    <dgm:pt modelId="{DA207539-F0E5-4440-8C5E-E44E724B70B0}" type="parTrans" cxnId="{2473ACF6-A7F2-472F-AEFA-0B2FB12E29F7}">
      <dgm:prSet/>
      <dgm:spPr/>
      <dgm:t>
        <a:bodyPr/>
        <a:lstStyle/>
        <a:p>
          <a:endParaRPr lang="hr-HR"/>
        </a:p>
      </dgm:t>
    </dgm:pt>
    <dgm:pt modelId="{D8F4ACE8-4152-4BA5-9FB1-B00898210E96}" type="sibTrans" cxnId="{2473ACF6-A7F2-472F-AEFA-0B2FB12E29F7}">
      <dgm:prSet/>
      <dgm:spPr/>
      <dgm:t>
        <a:bodyPr/>
        <a:lstStyle/>
        <a:p>
          <a:endParaRPr lang="hr-HR"/>
        </a:p>
      </dgm:t>
    </dgm:pt>
    <dgm:pt modelId="{C0122198-5382-436A-8554-657AF0D2EA64}">
      <dgm:prSet phldrT="[Tekst]" custT="1"/>
      <dgm:spPr/>
      <dgm:t>
        <a:bodyPr/>
        <a:lstStyle/>
        <a:p>
          <a:r>
            <a:rPr lang="hr-HR" sz="2400" b="1" u="sng" dirty="0"/>
            <a:t>STRUKOVNE</a:t>
          </a:r>
          <a:r>
            <a:rPr lang="hr-HR" sz="2000" dirty="0"/>
            <a:t> </a:t>
          </a:r>
        </a:p>
        <a:p>
          <a:r>
            <a:rPr lang="hr-HR" sz="2000" dirty="0"/>
            <a:t>4-GODIŠNJE/ </a:t>
          </a:r>
        </a:p>
        <a:p>
          <a:r>
            <a:rPr lang="hr-HR" sz="2000" dirty="0"/>
            <a:t>3-GODIŠNJE</a:t>
          </a:r>
        </a:p>
      </dgm:t>
    </dgm:pt>
    <dgm:pt modelId="{8C14DC3D-5D4C-4273-B05B-C7867E473DF6}" type="parTrans" cxnId="{0F2B3141-D5F9-42FF-A424-41A7F16BC106}">
      <dgm:prSet/>
      <dgm:spPr/>
      <dgm:t>
        <a:bodyPr/>
        <a:lstStyle/>
        <a:p>
          <a:endParaRPr lang="hr-HR"/>
        </a:p>
      </dgm:t>
    </dgm:pt>
    <dgm:pt modelId="{D4B6C343-F355-4007-AC66-150513784324}" type="sibTrans" cxnId="{0F2B3141-D5F9-42FF-A424-41A7F16BC106}">
      <dgm:prSet/>
      <dgm:spPr/>
      <dgm:t>
        <a:bodyPr/>
        <a:lstStyle/>
        <a:p>
          <a:endParaRPr lang="hr-HR"/>
        </a:p>
      </dgm:t>
    </dgm:pt>
    <dgm:pt modelId="{57AC72F0-E76D-4A8E-B355-EEA6505A71A6}">
      <dgm:prSet phldrT="[Tekst]" custT="1"/>
      <dgm:spPr/>
      <dgm:t>
        <a:bodyPr/>
        <a:lstStyle/>
        <a:p>
          <a:r>
            <a:rPr lang="hr-HR" sz="2400" b="1" u="sng" dirty="0"/>
            <a:t>UMJETNIČKE</a:t>
          </a:r>
          <a:endParaRPr lang="hr-HR" sz="2400" dirty="0"/>
        </a:p>
      </dgm:t>
    </dgm:pt>
    <dgm:pt modelId="{3C3E8558-2F72-4658-AB6E-C61D6BA5292D}" type="parTrans" cxnId="{A6CE7095-E961-46BD-9AFE-D099D79FC3CD}">
      <dgm:prSet/>
      <dgm:spPr/>
      <dgm:t>
        <a:bodyPr/>
        <a:lstStyle/>
        <a:p>
          <a:endParaRPr lang="hr-HR"/>
        </a:p>
      </dgm:t>
    </dgm:pt>
    <dgm:pt modelId="{F689CF30-A5C9-4D3B-80D9-E505BF444EBC}" type="sibTrans" cxnId="{A6CE7095-E961-46BD-9AFE-D099D79FC3CD}">
      <dgm:prSet/>
      <dgm:spPr/>
      <dgm:t>
        <a:bodyPr/>
        <a:lstStyle/>
        <a:p>
          <a:endParaRPr lang="hr-HR"/>
        </a:p>
      </dgm:t>
    </dgm:pt>
    <dgm:pt modelId="{BBA921E0-AB35-45C9-AAA7-D03BB9BC7F96}" type="pres">
      <dgm:prSet presAssocID="{95A13515-D557-4E0B-B6B3-5334A33D1F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77E224-9D6E-4F49-80AD-DA1AF9ECAA39}" type="pres">
      <dgm:prSet presAssocID="{060008B4-8ADE-4C9B-90B6-1C2E0C39F64F}" presName="hierRoot1" presStyleCnt="0">
        <dgm:presLayoutVars>
          <dgm:hierBranch val="init"/>
        </dgm:presLayoutVars>
      </dgm:prSet>
      <dgm:spPr/>
    </dgm:pt>
    <dgm:pt modelId="{5FA8271F-160C-48C3-A3AE-04C91C52E7A8}" type="pres">
      <dgm:prSet presAssocID="{060008B4-8ADE-4C9B-90B6-1C2E0C39F64F}" presName="rootComposite1" presStyleCnt="0"/>
      <dgm:spPr/>
    </dgm:pt>
    <dgm:pt modelId="{2487C663-6629-4C62-834A-F7266B6B012F}" type="pres">
      <dgm:prSet presAssocID="{060008B4-8ADE-4C9B-90B6-1C2E0C39F64F}" presName="rootText1" presStyleLbl="node0" presStyleIdx="0" presStyleCnt="1">
        <dgm:presLayoutVars>
          <dgm:chPref val="3"/>
        </dgm:presLayoutVars>
      </dgm:prSet>
      <dgm:spPr/>
    </dgm:pt>
    <dgm:pt modelId="{5388C888-1BC1-4AD1-840E-4309D97BBEA2}" type="pres">
      <dgm:prSet presAssocID="{060008B4-8ADE-4C9B-90B6-1C2E0C39F64F}" presName="rootConnector1" presStyleLbl="node1" presStyleIdx="0" presStyleCnt="0"/>
      <dgm:spPr/>
    </dgm:pt>
    <dgm:pt modelId="{5C7E4B7A-C9F4-401E-9E9F-70913D9514E1}" type="pres">
      <dgm:prSet presAssocID="{060008B4-8ADE-4C9B-90B6-1C2E0C39F64F}" presName="hierChild2" presStyleCnt="0"/>
      <dgm:spPr/>
    </dgm:pt>
    <dgm:pt modelId="{02EAFA2E-0C18-49E6-889C-E71330003105}" type="pres">
      <dgm:prSet presAssocID="{DA207539-F0E5-4440-8C5E-E44E724B70B0}" presName="Name37" presStyleLbl="parChTrans1D2" presStyleIdx="0" presStyleCnt="3"/>
      <dgm:spPr/>
    </dgm:pt>
    <dgm:pt modelId="{D15C9059-3397-4902-9D80-8EE95462C9EF}" type="pres">
      <dgm:prSet presAssocID="{4F933879-0CEF-49EE-BC4C-9A378060277E}" presName="hierRoot2" presStyleCnt="0">
        <dgm:presLayoutVars>
          <dgm:hierBranch val="init"/>
        </dgm:presLayoutVars>
      </dgm:prSet>
      <dgm:spPr/>
    </dgm:pt>
    <dgm:pt modelId="{32BE15AD-12A0-4714-BFBB-5AB0C8C1332F}" type="pres">
      <dgm:prSet presAssocID="{4F933879-0CEF-49EE-BC4C-9A378060277E}" presName="rootComposite" presStyleCnt="0"/>
      <dgm:spPr/>
    </dgm:pt>
    <dgm:pt modelId="{5C42806D-572E-4B3C-AFCE-2698BEB7BF8F}" type="pres">
      <dgm:prSet presAssocID="{4F933879-0CEF-49EE-BC4C-9A378060277E}" presName="rootText" presStyleLbl="node2" presStyleIdx="0" presStyleCnt="3" custScaleY="114785">
        <dgm:presLayoutVars>
          <dgm:chPref val="3"/>
        </dgm:presLayoutVars>
      </dgm:prSet>
      <dgm:spPr/>
    </dgm:pt>
    <dgm:pt modelId="{09FEDF92-4F88-4616-989F-6FEFA0F55CE0}" type="pres">
      <dgm:prSet presAssocID="{4F933879-0CEF-49EE-BC4C-9A378060277E}" presName="rootConnector" presStyleLbl="node2" presStyleIdx="0" presStyleCnt="3"/>
      <dgm:spPr/>
    </dgm:pt>
    <dgm:pt modelId="{8A05E682-22E0-4979-9BD6-DB4C9463704C}" type="pres">
      <dgm:prSet presAssocID="{4F933879-0CEF-49EE-BC4C-9A378060277E}" presName="hierChild4" presStyleCnt="0"/>
      <dgm:spPr/>
    </dgm:pt>
    <dgm:pt modelId="{11A97E61-EAB9-4CDB-BBB1-19C347E02A64}" type="pres">
      <dgm:prSet presAssocID="{4F933879-0CEF-49EE-BC4C-9A378060277E}" presName="hierChild5" presStyleCnt="0"/>
      <dgm:spPr/>
    </dgm:pt>
    <dgm:pt modelId="{EDB1B517-2263-4A81-BE6D-9B84B006F1F1}" type="pres">
      <dgm:prSet presAssocID="{8C14DC3D-5D4C-4273-B05B-C7867E473DF6}" presName="Name37" presStyleLbl="parChTrans1D2" presStyleIdx="1" presStyleCnt="3"/>
      <dgm:spPr/>
    </dgm:pt>
    <dgm:pt modelId="{CE51EF10-E282-4070-833B-9E19B88C9770}" type="pres">
      <dgm:prSet presAssocID="{C0122198-5382-436A-8554-657AF0D2EA64}" presName="hierRoot2" presStyleCnt="0">
        <dgm:presLayoutVars>
          <dgm:hierBranch val="init"/>
        </dgm:presLayoutVars>
      </dgm:prSet>
      <dgm:spPr/>
    </dgm:pt>
    <dgm:pt modelId="{0478179A-F9DF-4157-9FAD-737E709DB654}" type="pres">
      <dgm:prSet presAssocID="{C0122198-5382-436A-8554-657AF0D2EA64}" presName="rootComposite" presStyleCnt="0"/>
      <dgm:spPr/>
    </dgm:pt>
    <dgm:pt modelId="{39675398-09A9-4A10-9CE5-A836E41ECBF1}" type="pres">
      <dgm:prSet presAssocID="{C0122198-5382-436A-8554-657AF0D2EA64}" presName="rootText" presStyleLbl="node2" presStyleIdx="1" presStyleCnt="3" custScaleY="117627">
        <dgm:presLayoutVars>
          <dgm:chPref val="3"/>
        </dgm:presLayoutVars>
      </dgm:prSet>
      <dgm:spPr/>
    </dgm:pt>
    <dgm:pt modelId="{76AD1803-1B3A-4ECD-B91F-D1E3149AEBF6}" type="pres">
      <dgm:prSet presAssocID="{C0122198-5382-436A-8554-657AF0D2EA64}" presName="rootConnector" presStyleLbl="node2" presStyleIdx="1" presStyleCnt="3"/>
      <dgm:spPr/>
    </dgm:pt>
    <dgm:pt modelId="{C93AFD4A-12FB-49D2-AA60-96AD8FD290D4}" type="pres">
      <dgm:prSet presAssocID="{C0122198-5382-436A-8554-657AF0D2EA64}" presName="hierChild4" presStyleCnt="0"/>
      <dgm:spPr/>
    </dgm:pt>
    <dgm:pt modelId="{8CDEBC33-1942-411C-BB63-B2FEECF71502}" type="pres">
      <dgm:prSet presAssocID="{C0122198-5382-436A-8554-657AF0D2EA64}" presName="hierChild5" presStyleCnt="0"/>
      <dgm:spPr/>
    </dgm:pt>
    <dgm:pt modelId="{B8065EFC-6556-40D1-A452-561782937397}" type="pres">
      <dgm:prSet presAssocID="{3C3E8558-2F72-4658-AB6E-C61D6BA5292D}" presName="Name37" presStyleLbl="parChTrans1D2" presStyleIdx="2" presStyleCnt="3"/>
      <dgm:spPr/>
    </dgm:pt>
    <dgm:pt modelId="{5B92E9D4-6264-40D0-97A2-DECFC9723D48}" type="pres">
      <dgm:prSet presAssocID="{57AC72F0-E76D-4A8E-B355-EEA6505A71A6}" presName="hierRoot2" presStyleCnt="0">
        <dgm:presLayoutVars>
          <dgm:hierBranch val="init"/>
        </dgm:presLayoutVars>
      </dgm:prSet>
      <dgm:spPr/>
    </dgm:pt>
    <dgm:pt modelId="{6A206B5F-E42E-4EEE-A161-672620F77EF3}" type="pres">
      <dgm:prSet presAssocID="{57AC72F0-E76D-4A8E-B355-EEA6505A71A6}" presName="rootComposite" presStyleCnt="0"/>
      <dgm:spPr/>
    </dgm:pt>
    <dgm:pt modelId="{09DD34B4-CFDD-40DE-8FAC-A774513B609F}" type="pres">
      <dgm:prSet presAssocID="{57AC72F0-E76D-4A8E-B355-EEA6505A71A6}" presName="rootText" presStyleLbl="node2" presStyleIdx="2" presStyleCnt="3" custAng="0" custScaleY="120469">
        <dgm:presLayoutVars>
          <dgm:chPref val="3"/>
        </dgm:presLayoutVars>
      </dgm:prSet>
      <dgm:spPr/>
    </dgm:pt>
    <dgm:pt modelId="{D7332A7B-C742-4011-8F8C-5B95A10CE64B}" type="pres">
      <dgm:prSet presAssocID="{57AC72F0-E76D-4A8E-B355-EEA6505A71A6}" presName="rootConnector" presStyleLbl="node2" presStyleIdx="2" presStyleCnt="3"/>
      <dgm:spPr/>
    </dgm:pt>
    <dgm:pt modelId="{B346F23B-EF6B-4EF8-96EA-3D29E7246A75}" type="pres">
      <dgm:prSet presAssocID="{57AC72F0-E76D-4A8E-B355-EEA6505A71A6}" presName="hierChild4" presStyleCnt="0"/>
      <dgm:spPr/>
    </dgm:pt>
    <dgm:pt modelId="{64376C5D-BF61-49BC-8663-7F3E9FF97E01}" type="pres">
      <dgm:prSet presAssocID="{57AC72F0-E76D-4A8E-B355-EEA6505A71A6}" presName="hierChild5" presStyleCnt="0"/>
      <dgm:spPr/>
    </dgm:pt>
    <dgm:pt modelId="{6996CD65-85B2-471F-8DBB-2979B9D751E9}" type="pres">
      <dgm:prSet presAssocID="{060008B4-8ADE-4C9B-90B6-1C2E0C39F64F}" presName="hierChild3" presStyleCnt="0"/>
      <dgm:spPr/>
    </dgm:pt>
  </dgm:ptLst>
  <dgm:cxnLst>
    <dgm:cxn modelId="{066A4301-B63F-4925-B252-901F3D9012D2}" type="presOf" srcId="{4F933879-0CEF-49EE-BC4C-9A378060277E}" destId="{09FEDF92-4F88-4616-989F-6FEFA0F55CE0}" srcOrd="1" destOrd="0" presId="urn:microsoft.com/office/officeart/2005/8/layout/orgChart1"/>
    <dgm:cxn modelId="{C987C802-E782-4B6F-AE0A-A839FB5D2620}" type="presOf" srcId="{57AC72F0-E76D-4A8E-B355-EEA6505A71A6}" destId="{09DD34B4-CFDD-40DE-8FAC-A774513B609F}" srcOrd="0" destOrd="0" presId="urn:microsoft.com/office/officeart/2005/8/layout/orgChart1"/>
    <dgm:cxn modelId="{68BD0B0E-0508-46EB-B0BA-15A0064FA301}" srcId="{95A13515-D557-4E0B-B6B3-5334A33D1F66}" destId="{060008B4-8ADE-4C9B-90B6-1C2E0C39F64F}" srcOrd="0" destOrd="0" parTransId="{49C03232-07DC-4E93-AF25-5D474B0AB67D}" sibTransId="{32EA9DF5-D52A-4A4A-B0A3-9913CB858759}"/>
    <dgm:cxn modelId="{AE0BC412-B706-494E-A681-B09405E8FFF6}" type="presOf" srcId="{57AC72F0-E76D-4A8E-B355-EEA6505A71A6}" destId="{D7332A7B-C742-4011-8F8C-5B95A10CE64B}" srcOrd="1" destOrd="0" presId="urn:microsoft.com/office/officeart/2005/8/layout/orgChart1"/>
    <dgm:cxn modelId="{BF131516-5113-4E52-AAE7-7123E6350BED}" type="presOf" srcId="{060008B4-8ADE-4C9B-90B6-1C2E0C39F64F}" destId="{5388C888-1BC1-4AD1-840E-4309D97BBEA2}" srcOrd="1" destOrd="0" presId="urn:microsoft.com/office/officeart/2005/8/layout/orgChart1"/>
    <dgm:cxn modelId="{B8023116-EAB7-49AB-903E-4F3C8E30BB2C}" type="presOf" srcId="{8C14DC3D-5D4C-4273-B05B-C7867E473DF6}" destId="{EDB1B517-2263-4A81-BE6D-9B84B006F1F1}" srcOrd="0" destOrd="0" presId="urn:microsoft.com/office/officeart/2005/8/layout/orgChart1"/>
    <dgm:cxn modelId="{0F2B3141-D5F9-42FF-A424-41A7F16BC106}" srcId="{060008B4-8ADE-4C9B-90B6-1C2E0C39F64F}" destId="{C0122198-5382-436A-8554-657AF0D2EA64}" srcOrd="1" destOrd="0" parTransId="{8C14DC3D-5D4C-4273-B05B-C7867E473DF6}" sibTransId="{D4B6C343-F355-4007-AC66-150513784324}"/>
    <dgm:cxn modelId="{AF011064-BCD8-4CC6-8F33-D644D9094A26}" type="presOf" srcId="{C0122198-5382-436A-8554-657AF0D2EA64}" destId="{39675398-09A9-4A10-9CE5-A836E41ECBF1}" srcOrd="0" destOrd="0" presId="urn:microsoft.com/office/officeart/2005/8/layout/orgChart1"/>
    <dgm:cxn modelId="{A8DCF06A-1774-417B-864E-463D5C694FE5}" type="presOf" srcId="{95A13515-D557-4E0B-B6B3-5334A33D1F66}" destId="{BBA921E0-AB35-45C9-AAA7-D03BB9BC7F96}" srcOrd="0" destOrd="0" presId="urn:microsoft.com/office/officeart/2005/8/layout/orgChart1"/>
    <dgm:cxn modelId="{A6CE7095-E961-46BD-9AFE-D099D79FC3CD}" srcId="{060008B4-8ADE-4C9B-90B6-1C2E0C39F64F}" destId="{57AC72F0-E76D-4A8E-B355-EEA6505A71A6}" srcOrd="2" destOrd="0" parTransId="{3C3E8558-2F72-4658-AB6E-C61D6BA5292D}" sibTransId="{F689CF30-A5C9-4D3B-80D9-E505BF444EBC}"/>
    <dgm:cxn modelId="{BB34DC9A-B4F0-47B0-854C-F4B2AE180697}" type="presOf" srcId="{4F933879-0CEF-49EE-BC4C-9A378060277E}" destId="{5C42806D-572E-4B3C-AFCE-2698BEB7BF8F}" srcOrd="0" destOrd="0" presId="urn:microsoft.com/office/officeart/2005/8/layout/orgChart1"/>
    <dgm:cxn modelId="{BF694FAC-5CA4-43A0-AAD1-C8B530485274}" type="presOf" srcId="{C0122198-5382-436A-8554-657AF0D2EA64}" destId="{76AD1803-1B3A-4ECD-B91F-D1E3149AEBF6}" srcOrd="1" destOrd="0" presId="urn:microsoft.com/office/officeart/2005/8/layout/orgChart1"/>
    <dgm:cxn modelId="{77CA94AC-C2A5-4BDC-944B-58A5D40600B1}" type="presOf" srcId="{3C3E8558-2F72-4658-AB6E-C61D6BA5292D}" destId="{B8065EFC-6556-40D1-A452-561782937397}" srcOrd="0" destOrd="0" presId="urn:microsoft.com/office/officeart/2005/8/layout/orgChart1"/>
    <dgm:cxn modelId="{551CC6B5-7736-468F-8F4B-5869B9E85720}" type="presOf" srcId="{060008B4-8ADE-4C9B-90B6-1C2E0C39F64F}" destId="{2487C663-6629-4C62-834A-F7266B6B012F}" srcOrd="0" destOrd="0" presId="urn:microsoft.com/office/officeart/2005/8/layout/orgChart1"/>
    <dgm:cxn modelId="{C4DB7BEB-0EB0-4EE2-AD52-D5F885943AA2}" type="presOf" srcId="{DA207539-F0E5-4440-8C5E-E44E724B70B0}" destId="{02EAFA2E-0C18-49E6-889C-E71330003105}" srcOrd="0" destOrd="0" presId="urn:microsoft.com/office/officeart/2005/8/layout/orgChart1"/>
    <dgm:cxn modelId="{2473ACF6-A7F2-472F-AEFA-0B2FB12E29F7}" srcId="{060008B4-8ADE-4C9B-90B6-1C2E0C39F64F}" destId="{4F933879-0CEF-49EE-BC4C-9A378060277E}" srcOrd="0" destOrd="0" parTransId="{DA207539-F0E5-4440-8C5E-E44E724B70B0}" sibTransId="{D8F4ACE8-4152-4BA5-9FB1-B00898210E96}"/>
    <dgm:cxn modelId="{D9BDD86B-0867-46F9-9966-A6945BD66F5D}" type="presParOf" srcId="{BBA921E0-AB35-45C9-AAA7-D03BB9BC7F96}" destId="{8D77E224-9D6E-4F49-80AD-DA1AF9ECAA39}" srcOrd="0" destOrd="0" presId="urn:microsoft.com/office/officeart/2005/8/layout/orgChart1"/>
    <dgm:cxn modelId="{9DA66DCA-77E5-4A3D-9341-EE284F5E52AC}" type="presParOf" srcId="{8D77E224-9D6E-4F49-80AD-DA1AF9ECAA39}" destId="{5FA8271F-160C-48C3-A3AE-04C91C52E7A8}" srcOrd="0" destOrd="0" presId="urn:microsoft.com/office/officeart/2005/8/layout/orgChart1"/>
    <dgm:cxn modelId="{3893C7F5-EAEE-4E61-A29C-F2D7D3C730AA}" type="presParOf" srcId="{5FA8271F-160C-48C3-A3AE-04C91C52E7A8}" destId="{2487C663-6629-4C62-834A-F7266B6B012F}" srcOrd="0" destOrd="0" presId="urn:microsoft.com/office/officeart/2005/8/layout/orgChart1"/>
    <dgm:cxn modelId="{36E3ACF2-4AFC-4C00-9D67-97E60A871A88}" type="presParOf" srcId="{5FA8271F-160C-48C3-A3AE-04C91C52E7A8}" destId="{5388C888-1BC1-4AD1-840E-4309D97BBEA2}" srcOrd="1" destOrd="0" presId="urn:microsoft.com/office/officeart/2005/8/layout/orgChart1"/>
    <dgm:cxn modelId="{021B69D3-14A9-44B5-ADBD-316CD0BC4FEE}" type="presParOf" srcId="{8D77E224-9D6E-4F49-80AD-DA1AF9ECAA39}" destId="{5C7E4B7A-C9F4-401E-9E9F-70913D9514E1}" srcOrd="1" destOrd="0" presId="urn:microsoft.com/office/officeart/2005/8/layout/orgChart1"/>
    <dgm:cxn modelId="{545A4389-57BE-44DD-8E9C-5833D68FB2F5}" type="presParOf" srcId="{5C7E4B7A-C9F4-401E-9E9F-70913D9514E1}" destId="{02EAFA2E-0C18-49E6-889C-E71330003105}" srcOrd="0" destOrd="0" presId="urn:microsoft.com/office/officeart/2005/8/layout/orgChart1"/>
    <dgm:cxn modelId="{E62F3FE9-71C6-46D6-9529-DEAF61DB8AB5}" type="presParOf" srcId="{5C7E4B7A-C9F4-401E-9E9F-70913D9514E1}" destId="{D15C9059-3397-4902-9D80-8EE95462C9EF}" srcOrd="1" destOrd="0" presId="urn:microsoft.com/office/officeart/2005/8/layout/orgChart1"/>
    <dgm:cxn modelId="{351CC497-C92E-4EBE-8BC1-B2298B906C13}" type="presParOf" srcId="{D15C9059-3397-4902-9D80-8EE95462C9EF}" destId="{32BE15AD-12A0-4714-BFBB-5AB0C8C1332F}" srcOrd="0" destOrd="0" presId="urn:microsoft.com/office/officeart/2005/8/layout/orgChart1"/>
    <dgm:cxn modelId="{64F45B60-AFF8-415D-B772-8D39B6147118}" type="presParOf" srcId="{32BE15AD-12A0-4714-BFBB-5AB0C8C1332F}" destId="{5C42806D-572E-4B3C-AFCE-2698BEB7BF8F}" srcOrd="0" destOrd="0" presId="urn:microsoft.com/office/officeart/2005/8/layout/orgChart1"/>
    <dgm:cxn modelId="{2218B865-301B-4187-9D62-3D9D8F106B39}" type="presParOf" srcId="{32BE15AD-12A0-4714-BFBB-5AB0C8C1332F}" destId="{09FEDF92-4F88-4616-989F-6FEFA0F55CE0}" srcOrd="1" destOrd="0" presId="urn:microsoft.com/office/officeart/2005/8/layout/orgChart1"/>
    <dgm:cxn modelId="{B9304960-1B79-45AA-A240-145397AA8047}" type="presParOf" srcId="{D15C9059-3397-4902-9D80-8EE95462C9EF}" destId="{8A05E682-22E0-4979-9BD6-DB4C9463704C}" srcOrd="1" destOrd="0" presId="urn:microsoft.com/office/officeart/2005/8/layout/orgChart1"/>
    <dgm:cxn modelId="{A9484748-FB8A-4805-81F2-355109824C9E}" type="presParOf" srcId="{D15C9059-3397-4902-9D80-8EE95462C9EF}" destId="{11A97E61-EAB9-4CDB-BBB1-19C347E02A64}" srcOrd="2" destOrd="0" presId="urn:microsoft.com/office/officeart/2005/8/layout/orgChart1"/>
    <dgm:cxn modelId="{9C05A77C-7758-45B5-999D-9C757F01C410}" type="presParOf" srcId="{5C7E4B7A-C9F4-401E-9E9F-70913D9514E1}" destId="{EDB1B517-2263-4A81-BE6D-9B84B006F1F1}" srcOrd="2" destOrd="0" presId="urn:microsoft.com/office/officeart/2005/8/layout/orgChart1"/>
    <dgm:cxn modelId="{26E3CD91-FD02-4121-AFC2-8CC2B92020BE}" type="presParOf" srcId="{5C7E4B7A-C9F4-401E-9E9F-70913D9514E1}" destId="{CE51EF10-E282-4070-833B-9E19B88C9770}" srcOrd="3" destOrd="0" presId="urn:microsoft.com/office/officeart/2005/8/layout/orgChart1"/>
    <dgm:cxn modelId="{91AD84D3-E2F3-4A0B-9240-49DBFB372FE3}" type="presParOf" srcId="{CE51EF10-E282-4070-833B-9E19B88C9770}" destId="{0478179A-F9DF-4157-9FAD-737E709DB654}" srcOrd="0" destOrd="0" presId="urn:microsoft.com/office/officeart/2005/8/layout/orgChart1"/>
    <dgm:cxn modelId="{BED9AC5E-9E56-49B6-8063-7885496B1D35}" type="presParOf" srcId="{0478179A-F9DF-4157-9FAD-737E709DB654}" destId="{39675398-09A9-4A10-9CE5-A836E41ECBF1}" srcOrd="0" destOrd="0" presId="urn:microsoft.com/office/officeart/2005/8/layout/orgChart1"/>
    <dgm:cxn modelId="{DBD2CAD3-CCA3-4D18-BB94-D38DCEAB81AD}" type="presParOf" srcId="{0478179A-F9DF-4157-9FAD-737E709DB654}" destId="{76AD1803-1B3A-4ECD-B91F-D1E3149AEBF6}" srcOrd="1" destOrd="0" presId="urn:microsoft.com/office/officeart/2005/8/layout/orgChart1"/>
    <dgm:cxn modelId="{DF7BB8DA-9945-48E7-AB28-47D711CBC6DE}" type="presParOf" srcId="{CE51EF10-E282-4070-833B-9E19B88C9770}" destId="{C93AFD4A-12FB-49D2-AA60-96AD8FD290D4}" srcOrd="1" destOrd="0" presId="urn:microsoft.com/office/officeart/2005/8/layout/orgChart1"/>
    <dgm:cxn modelId="{8FA201F0-2B31-470D-83D3-24F1DE871B45}" type="presParOf" srcId="{CE51EF10-E282-4070-833B-9E19B88C9770}" destId="{8CDEBC33-1942-411C-BB63-B2FEECF71502}" srcOrd="2" destOrd="0" presId="urn:microsoft.com/office/officeart/2005/8/layout/orgChart1"/>
    <dgm:cxn modelId="{83DEEB66-397D-41D8-B9A2-C009E63C10EA}" type="presParOf" srcId="{5C7E4B7A-C9F4-401E-9E9F-70913D9514E1}" destId="{B8065EFC-6556-40D1-A452-561782937397}" srcOrd="4" destOrd="0" presId="urn:microsoft.com/office/officeart/2005/8/layout/orgChart1"/>
    <dgm:cxn modelId="{8C7E54D6-5C40-4CEA-A11E-F3B1727A2061}" type="presParOf" srcId="{5C7E4B7A-C9F4-401E-9E9F-70913D9514E1}" destId="{5B92E9D4-6264-40D0-97A2-DECFC9723D48}" srcOrd="5" destOrd="0" presId="urn:microsoft.com/office/officeart/2005/8/layout/orgChart1"/>
    <dgm:cxn modelId="{8D1B1466-690D-4505-B32C-5613FCE39783}" type="presParOf" srcId="{5B92E9D4-6264-40D0-97A2-DECFC9723D48}" destId="{6A206B5F-E42E-4EEE-A161-672620F77EF3}" srcOrd="0" destOrd="0" presId="urn:microsoft.com/office/officeart/2005/8/layout/orgChart1"/>
    <dgm:cxn modelId="{1E131988-4B61-472F-8DE1-66B9F34105C4}" type="presParOf" srcId="{6A206B5F-E42E-4EEE-A161-672620F77EF3}" destId="{09DD34B4-CFDD-40DE-8FAC-A774513B609F}" srcOrd="0" destOrd="0" presId="urn:microsoft.com/office/officeart/2005/8/layout/orgChart1"/>
    <dgm:cxn modelId="{925F903D-780D-46EA-9F58-05E8A464CEB9}" type="presParOf" srcId="{6A206B5F-E42E-4EEE-A161-672620F77EF3}" destId="{D7332A7B-C742-4011-8F8C-5B95A10CE64B}" srcOrd="1" destOrd="0" presId="urn:microsoft.com/office/officeart/2005/8/layout/orgChart1"/>
    <dgm:cxn modelId="{7C70EF7B-09C3-4918-A667-9827D8B253F2}" type="presParOf" srcId="{5B92E9D4-6264-40D0-97A2-DECFC9723D48}" destId="{B346F23B-EF6B-4EF8-96EA-3D29E7246A75}" srcOrd="1" destOrd="0" presId="urn:microsoft.com/office/officeart/2005/8/layout/orgChart1"/>
    <dgm:cxn modelId="{7F6E3883-483F-4C30-B12D-D0BF399B3A4A}" type="presParOf" srcId="{5B92E9D4-6264-40D0-97A2-DECFC9723D48}" destId="{64376C5D-BF61-49BC-8663-7F3E9FF97E01}" srcOrd="2" destOrd="0" presId="urn:microsoft.com/office/officeart/2005/8/layout/orgChart1"/>
    <dgm:cxn modelId="{E25FFF49-44F7-43BA-B4FF-061270275A7C}" type="presParOf" srcId="{8D77E224-9D6E-4F49-80AD-DA1AF9ECAA39}" destId="{6996CD65-85B2-471F-8DBB-2979B9D751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E5ACC2-8CD8-4919-9F21-743DA400B3BF}" type="doc">
      <dgm:prSet loTypeId="urn:microsoft.com/office/officeart/2005/8/layout/vProcess5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ADEA4130-6847-4E27-AB2F-67ABAC1675B9}">
      <dgm:prSet/>
      <dgm:spPr/>
      <dgm:t>
        <a:bodyPr/>
        <a:lstStyle/>
        <a:p>
          <a:pPr rtl="0"/>
          <a:r>
            <a:rPr lang="hr-HR" dirty="0"/>
            <a:t>Mogućnosti zapošljavanja</a:t>
          </a:r>
        </a:p>
      </dgm:t>
    </dgm:pt>
    <dgm:pt modelId="{07CF4E2A-E52A-4B67-9803-75651F9086AC}" type="parTrans" cxnId="{BDF7D846-6FB7-4D5B-9E7E-758357CD6140}">
      <dgm:prSet/>
      <dgm:spPr/>
      <dgm:t>
        <a:bodyPr/>
        <a:lstStyle/>
        <a:p>
          <a:endParaRPr lang="hr-HR"/>
        </a:p>
      </dgm:t>
    </dgm:pt>
    <dgm:pt modelId="{F10B3FBD-6928-4E65-A3F1-C0F3D6E0EAEC}" type="sibTrans" cxnId="{BDF7D846-6FB7-4D5B-9E7E-758357CD6140}">
      <dgm:prSet/>
      <dgm:spPr/>
      <dgm:t>
        <a:bodyPr/>
        <a:lstStyle/>
        <a:p>
          <a:endParaRPr lang="hr-HR"/>
        </a:p>
      </dgm:t>
    </dgm:pt>
    <dgm:pt modelId="{9B9B1F80-4184-4082-8FF4-A4750CEC75E9}">
      <dgm:prSet/>
      <dgm:spPr/>
      <dgm:t>
        <a:bodyPr/>
        <a:lstStyle/>
        <a:p>
          <a:pPr rtl="0"/>
          <a:r>
            <a:rPr lang="hr-HR" dirty="0"/>
            <a:t>Stupanj samostalnosti - kod upisa u škole izvan mjesta stanovanja</a:t>
          </a:r>
        </a:p>
      </dgm:t>
    </dgm:pt>
    <dgm:pt modelId="{8D999D6D-16F0-422E-8195-B3B4026CDE5A}" type="parTrans" cxnId="{6B24DA28-DEA2-4701-B44B-0FD0248DA722}">
      <dgm:prSet/>
      <dgm:spPr/>
      <dgm:t>
        <a:bodyPr/>
        <a:lstStyle/>
        <a:p>
          <a:endParaRPr lang="hr-HR"/>
        </a:p>
      </dgm:t>
    </dgm:pt>
    <dgm:pt modelId="{CFD58A51-7F78-4B8B-8DEB-ECACE6FD127A}" type="sibTrans" cxnId="{6B24DA28-DEA2-4701-B44B-0FD0248DA722}">
      <dgm:prSet/>
      <dgm:spPr/>
      <dgm:t>
        <a:bodyPr/>
        <a:lstStyle/>
        <a:p>
          <a:endParaRPr lang="hr-HR"/>
        </a:p>
      </dgm:t>
    </dgm:pt>
    <dgm:pt modelId="{EB96B7EB-0F7F-4E32-A0CF-E91B4618A121}">
      <dgm:prSet/>
      <dgm:spPr/>
      <dgm:t>
        <a:bodyPr/>
        <a:lstStyle/>
        <a:p>
          <a:pPr rtl="0"/>
          <a:r>
            <a:rPr lang="hr-HR" dirty="0"/>
            <a:t>Mogućnostima stipendiranja (deficitarna zanimanja)</a:t>
          </a:r>
        </a:p>
      </dgm:t>
    </dgm:pt>
    <dgm:pt modelId="{2A353BB7-BD60-40B7-9EEA-7D59A2E892B6}" type="parTrans" cxnId="{FDD14330-DA14-4C97-AD1F-A34E3C3EC68F}">
      <dgm:prSet/>
      <dgm:spPr/>
      <dgm:t>
        <a:bodyPr/>
        <a:lstStyle/>
        <a:p>
          <a:endParaRPr lang="hr-HR"/>
        </a:p>
      </dgm:t>
    </dgm:pt>
    <dgm:pt modelId="{AD02353D-CE46-41BB-B66A-3EBCF39F93C1}" type="sibTrans" cxnId="{FDD14330-DA14-4C97-AD1F-A34E3C3EC68F}">
      <dgm:prSet/>
      <dgm:spPr/>
      <dgm:t>
        <a:bodyPr/>
        <a:lstStyle/>
        <a:p>
          <a:endParaRPr lang="hr-HR"/>
        </a:p>
      </dgm:t>
    </dgm:pt>
    <dgm:pt modelId="{BECEA281-591E-4402-8EAC-0655C1391BC4}">
      <dgm:prSet/>
      <dgm:spPr/>
      <dgm:t>
        <a:bodyPr/>
        <a:lstStyle/>
        <a:p>
          <a:pPr rtl="0"/>
          <a:r>
            <a:rPr lang="hr-HR" dirty="0"/>
            <a:t>Mogućnosti osiguranja primjerene prakse</a:t>
          </a:r>
        </a:p>
      </dgm:t>
    </dgm:pt>
    <dgm:pt modelId="{8D5D42EF-4BD4-4D84-A2ED-0FC8CE21921A}" type="parTrans" cxnId="{77C6D652-3BBE-4363-8C16-745159F3357C}">
      <dgm:prSet/>
      <dgm:spPr/>
      <dgm:t>
        <a:bodyPr/>
        <a:lstStyle/>
        <a:p>
          <a:endParaRPr lang="hr-HR"/>
        </a:p>
      </dgm:t>
    </dgm:pt>
    <dgm:pt modelId="{8CE53EC2-54D3-44D5-B74D-D0E1D5B638F0}" type="sibTrans" cxnId="{77C6D652-3BBE-4363-8C16-745159F3357C}">
      <dgm:prSet/>
      <dgm:spPr/>
      <dgm:t>
        <a:bodyPr/>
        <a:lstStyle/>
        <a:p>
          <a:endParaRPr lang="hr-HR"/>
        </a:p>
      </dgm:t>
    </dgm:pt>
    <dgm:pt modelId="{B19C9C5A-68C1-4209-B013-BEC1B823EAAD}" type="pres">
      <dgm:prSet presAssocID="{91E5ACC2-8CD8-4919-9F21-743DA400B3BF}" presName="outerComposite" presStyleCnt="0">
        <dgm:presLayoutVars>
          <dgm:chMax val="5"/>
          <dgm:dir/>
          <dgm:resizeHandles val="exact"/>
        </dgm:presLayoutVars>
      </dgm:prSet>
      <dgm:spPr/>
    </dgm:pt>
    <dgm:pt modelId="{011FD348-55FC-47E1-90F8-2A0694AD5AB1}" type="pres">
      <dgm:prSet presAssocID="{91E5ACC2-8CD8-4919-9F21-743DA400B3BF}" presName="dummyMaxCanvas" presStyleCnt="0">
        <dgm:presLayoutVars/>
      </dgm:prSet>
      <dgm:spPr/>
    </dgm:pt>
    <dgm:pt modelId="{1BD037D4-9759-43C8-B337-2D249955F13E}" type="pres">
      <dgm:prSet presAssocID="{91E5ACC2-8CD8-4919-9F21-743DA400B3BF}" presName="FourNodes_1" presStyleLbl="node1" presStyleIdx="0" presStyleCnt="4">
        <dgm:presLayoutVars>
          <dgm:bulletEnabled val="1"/>
        </dgm:presLayoutVars>
      </dgm:prSet>
      <dgm:spPr/>
    </dgm:pt>
    <dgm:pt modelId="{07C6D681-4C00-408A-A0BC-5DDDA40607C4}" type="pres">
      <dgm:prSet presAssocID="{91E5ACC2-8CD8-4919-9F21-743DA400B3BF}" presName="FourNodes_2" presStyleLbl="node1" presStyleIdx="1" presStyleCnt="4">
        <dgm:presLayoutVars>
          <dgm:bulletEnabled val="1"/>
        </dgm:presLayoutVars>
      </dgm:prSet>
      <dgm:spPr/>
    </dgm:pt>
    <dgm:pt modelId="{5EC32918-4E13-4A97-8D26-38D38EB927D6}" type="pres">
      <dgm:prSet presAssocID="{91E5ACC2-8CD8-4919-9F21-743DA400B3BF}" presName="FourNodes_3" presStyleLbl="node1" presStyleIdx="2" presStyleCnt="4">
        <dgm:presLayoutVars>
          <dgm:bulletEnabled val="1"/>
        </dgm:presLayoutVars>
      </dgm:prSet>
      <dgm:spPr/>
    </dgm:pt>
    <dgm:pt modelId="{642EFC9F-020C-4888-AEF3-691FD6C47375}" type="pres">
      <dgm:prSet presAssocID="{91E5ACC2-8CD8-4919-9F21-743DA400B3BF}" presName="FourNodes_4" presStyleLbl="node1" presStyleIdx="3" presStyleCnt="4">
        <dgm:presLayoutVars>
          <dgm:bulletEnabled val="1"/>
        </dgm:presLayoutVars>
      </dgm:prSet>
      <dgm:spPr/>
    </dgm:pt>
    <dgm:pt modelId="{335C1409-D14D-46B7-9410-C408ADE3FE2B}" type="pres">
      <dgm:prSet presAssocID="{91E5ACC2-8CD8-4919-9F21-743DA400B3BF}" presName="FourConn_1-2" presStyleLbl="fgAccFollowNode1" presStyleIdx="0" presStyleCnt="3">
        <dgm:presLayoutVars>
          <dgm:bulletEnabled val="1"/>
        </dgm:presLayoutVars>
      </dgm:prSet>
      <dgm:spPr/>
    </dgm:pt>
    <dgm:pt modelId="{5B3B9873-E5E5-496D-8D22-3A4CB1DBA328}" type="pres">
      <dgm:prSet presAssocID="{91E5ACC2-8CD8-4919-9F21-743DA400B3BF}" presName="FourConn_2-3" presStyleLbl="fgAccFollowNode1" presStyleIdx="1" presStyleCnt="3">
        <dgm:presLayoutVars>
          <dgm:bulletEnabled val="1"/>
        </dgm:presLayoutVars>
      </dgm:prSet>
      <dgm:spPr/>
    </dgm:pt>
    <dgm:pt modelId="{19D7F8C5-5EED-4367-A4C2-8C2540E93704}" type="pres">
      <dgm:prSet presAssocID="{91E5ACC2-8CD8-4919-9F21-743DA400B3BF}" presName="FourConn_3-4" presStyleLbl="fgAccFollowNode1" presStyleIdx="2" presStyleCnt="3">
        <dgm:presLayoutVars>
          <dgm:bulletEnabled val="1"/>
        </dgm:presLayoutVars>
      </dgm:prSet>
      <dgm:spPr/>
    </dgm:pt>
    <dgm:pt modelId="{5B462BCA-A1FF-4A3E-A438-0A539D255C3F}" type="pres">
      <dgm:prSet presAssocID="{91E5ACC2-8CD8-4919-9F21-743DA400B3BF}" presName="FourNodes_1_text" presStyleLbl="node1" presStyleIdx="3" presStyleCnt="4">
        <dgm:presLayoutVars>
          <dgm:bulletEnabled val="1"/>
        </dgm:presLayoutVars>
      </dgm:prSet>
      <dgm:spPr/>
    </dgm:pt>
    <dgm:pt modelId="{05FFF7E9-E155-4B5D-958E-81F86B16C8E6}" type="pres">
      <dgm:prSet presAssocID="{91E5ACC2-8CD8-4919-9F21-743DA400B3BF}" presName="FourNodes_2_text" presStyleLbl="node1" presStyleIdx="3" presStyleCnt="4">
        <dgm:presLayoutVars>
          <dgm:bulletEnabled val="1"/>
        </dgm:presLayoutVars>
      </dgm:prSet>
      <dgm:spPr/>
    </dgm:pt>
    <dgm:pt modelId="{F08A996D-43D5-48E8-B174-8AB36629E640}" type="pres">
      <dgm:prSet presAssocID="{91E5ACC2-8CD8-4919-9F21-743DA400B3BF}" presName="FourNodes_3_text" presStyleLbl="node1" presStyleIdx="3" presStyleCnt="4">
        <dgm:presLayoutVars>
          <dgm:bulletEnabled val="1"/>
        </dgm:presLayoutVars>
      </dgm:prSet>
      <dgm:spPr/>
    </dgm:pt>
    <dgm:pt modelId="{E57FD9E2-61A1-4DE2-B69B-821A221E8D47}" type="pres">
      <dgm:prSet presAssocID="{91E5ACC2-8CD8-4919-9F21-743DA400B3B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438C109-B253-48D9-A70E-80B3F0EC1581}" type="presOf" srcId="{ADEA4130-6847-4E27-AB2F-67ABAC1675B9}" destId="{5B462BCA-A1FF-4A3E-A438-0A539D255C3F}" srcOrd="1" destOrd="0" presId="urn:microsoft.com/office/officeart/2005/8/layout/vProcess5"/>
    <dgm:cxn modelId="{2D046628-47E9-4E51-A47A-6854D23E8508}" type="presOf" srcId="{9B9B1F80-4184-4082-8FF4-A4750CEC75E9}" destId="{07C6D681-4C00-408A-A0BC-5DDDA40607C4}" srcOrd="0" destOrd="0" presId="urn:microsoft.com/office/officeart/2005/8/layout/vProcess5"/>
    <dgm:cxn modelId="{6B24DA28-DEA2-4701-B44B-0FD0248DA722}" srcId="{91E5ACC2-8CD8-4919-9F21-743DA400B3BF}" destId="{9B9B1F80-4184-4082-8FF4-A4750CEC75E9}" srcOrd="1" destOrd="0" parTransId="{8D999D6D-16F0-422E-8195-B3B4026CDE5A}" sibTransId="{CFD58A51-7F78-4B8B-8DEB-ECACE6FD127A}"/>
    <dgm:cxn modelId="{FDD14330-DA14-4C97-AD1F-A34E3C3EC68F}" srcId="{91E5ACC2-8CD8-4919-9F21-743DA400B3BF}" destId="{EB96B7EB-0F7F-4E32-A0CF-E91B4618A121}" srcOrd="2" destOrd="0" parTransId="{2A353BB7-BD60-40B7-9EEA-7D59A2E892B6}" sibTransId="{AD02353D-CE46-41BB-B66A-3EBCF39F93C1}"/>
    <dgm:cxn modelId="{BDF7D846-6FB7-4D5B-9E7E-758357CD6140}" srcId="{91E5ACC2-8CD8-4919-9F21-743DA400B3BF}" destId="{ADEA4130-6847-4E27-AB2F-67ABAC1675B9}" srcOrd="0" destOrd="0" parTransId="{07CF4E2A-E52A-4B67-9803-75651F9086AC}" sibTransId="{F10B3FBD-6928-4E65-A3F1-C0F3D6E0EAEC}"/>
    <dgm:cxn modelId="{92E0D76E-7DC2-4FE2-9CF4-F5A61BBBE1D0}" type="presOf" srcId="{91E5ACC2-8CD8-4919-9F21-743DA400B3BF}" destId="{B19C9C5A-68C1-4209-B013-BEC1B823EAAD}" srcOrd="0" destOrd="0" presId="urn:microsoft.com/office/officeart/2005/8/layout/vProcess5"/>
    <dgm:cxn modelId="{FEB40C70-DD79-4BEB-ADD2-08D2FC9C2B26}" type="presOf" srcId="{F10B3FBD-6928-4E65-A3F1-C0F3D6E0EAEC}" destId="{335C1409-D14D-46B7-9410-C408ADE3FE2B}" srcOrd="0" destOrd="0" presId="urn:microsoft.com/office/officeart/2005/8/layout/vProcess5"/>
    <dgm:cxn modelId="{77C6D652-3BBE-4363-8C16-745159F3357C}" srcId="{91E5ACC2-8CD8-4919-9F21-743DA400B3BF}" destId="{BECEA281-591E-4402-8EAC-0655C1391BC4}" srcOrd="3" destOrd="0" parTransId="{8D5D42EF-4BD4-4D84-A2ED-0FC8CE21921A}" sibTransId="{8CE53EC2-54D3-44D5-B74D-D0E1D5B638F0}"/>
    <dgm:cxn modelId="{E4746576-AA7A-406D-99C4-B7F175457A4D}" type="presOf" srcId="{9B9B1F80-4184-4082-8FF4-A4750CEC75E9}" destId="{05FFF7E9-E155-4B5D-958E-81F86B16C8E6}" srcOrd="1" destOrd="0" presId="urn:microsoft.com/office/officeart/2005/8/layout/vProcess5"/>
    <dgm:cxn modelId="{7598E290-037B-415D-A55B-532ADA93B99C}" type="presOf" srcId="{AD02353D-CE46-41BB-B66A-3EBCF39F93C1}" destId="{19D7F8C5-5EED-4367-A4C2-8C2540E93704}" srcOrd="0" destOrd="0" presId="urn:microsoft.com/office/officeart/2005/8/layout/vProcess5"/>
    <dgm:cxn modelId="{0C053EA5-AF3D-4C82-AE5B-70CB7DB6337E}" type="presOf" srcId="{EB96B7EB-0F7F-4E32-A0CF-E91B4618A121}" destId="{5EC32918-4E13-4A97-8D26-38D38EB927D6}" srcOrd="0" destOrd="0" presId="urn:microsoft.com/office/officeart/2005/8/layout/vProcess5"/>
    <dgm:cxn modelId="{CDA620BA-CD7E-4D31-ACD8-C83A5C127ECB}" type="presOf" srcId="{BECEA281-591E-4402-8EAC-0655C1391BC4}" destId="{E57FD9E2-61A1-4DE2-B69B-821A221E8D47}" srcOrd="1" destOrd="0" presId="urn:microsoft.com/office/officeart/2005/8/layout/vProcess5"/>
    <dgm:cxn modelId="{52D763D4-6B9C-4160-9528-39217FC4A453}" type="presOf" srcId="{ADEA4130-6847-4E27-AB2F-67ABAC1675B9}" destId="{1BD037D4-9759-43C8-B337-2D249955F13E}" srcOrd="0" destOrd="0" presId="urn:microsoft.com/office/officeart/2005/8/layout/vProcess5"/>
    <dgm:cxn modelId="{A7EBBED9-1D37-4B29-A874-BDB35A013883}" type="presOf" srcId="{EB96B7EB-0F7F-4E32-A0CF-E91B4618A121}" destId="{F08A996D-43D5-48E8-B174-8AB36629E640}" srcOrd="1" destOrd="0" presId="urn:microsoft.com/office/officeart/2005/8/layout/vProcess5"/>
    <dgm:cxn modelId="{A17AA2E6-21FF-4F96-B9BB-4782F6DF3FCE}" type="presOf" srcId="{BECEA281-591E-4402-8EAC-0655C1391BC4}" destId="{642EFC9F-020C-4888-AEF3-691FD6C47375}" srcOrd="0" destOrd="0" presId="urn:microsoft.com/office/officeart/2005/8/layout/vProcess5"/>
    <dgm:cxn modelId="{4ACAB1F3-F0FB-4836-9D56-05F4EC4BC013}" type="presOf" srcId="{CFD58A51-7F78-4B8B-8DEB-ECACE6FD127A}" destId="{5B3B9873-E5E5-496D-8D22-3A4CB1DBA328}" srcOrd="0" destOrd="0" presId="urn:microsoft.com/office/officeart/2005/8/layout/vProcess5"/>
    <dgm:cxn modelId="{01F56358-DB07-48AC-AA63-218D7EE60599}" type="presParOf" srcId="{B19C9C5A-68C1-4209-B013-BEC1B823EAAD}" destId="{011FD348-55FC-47E1-90F8-2A0694AD5AB1}" srcOrd="0" destOrd="0" presId="urn:microsoft.com/office/officeart/2005/8/layout/vProcess5"/>
    <dgm:cxn modelId="{741E8D1B-6241-4A3D-8AD4-9E5CE9A6E351}" type="presParOf" srcId="{B19C9C5A-68C1-4209-B013-BEC1B823EAAD}" destId="{1BD037D4-9759-43C8-B337-2D249955F13E}" srcOrd="1" destOrd="0" presId="urn:microsoft.com/office/officeart/2005/8/layout/vProcess5"/>
    <dgm:cxn modelId="{CC8D1069-7B4A-473A-89B6-353D5900F3D9}" type="presParOf" srcId="{B19C9C5A-68C1-4209-B013-BEC1B823EAAD}" destId="{07C6D681-4C00-408A-A0BC-5DDDA40607C4}" srcOrd="2" destOrd="0" presId="urn:microsoft.com/office/officeart/2005/8/layout/vProcess5"/>
    <dgm:cxn modelId="{E114A426-125B-42AD-9DCD-D1588BD29AC6}" type="presParOf" srcId="{B19C9C5A-68C1-4209-B013-BEC1B823EAAD}" destId="{5EC32918-4E13-4A97-8D26-38D38EB927D6}" srcOrd="3" destOrd="0" presId="urn:microsoft.com/office/officeart/2005/8/layout/vProcess5"/>
    <dgm:cxn modelId="{A59C5B02-753E-43EF-9B54-9A0D2207AD9F}" type="presParOf" srcId="{B19C9C5A-68C1-4209-B013-BEC1B823EAAD}" destId="{642EFC9F-020C-4888-AEF3-691FD6C47375}" srcOrd="4" destOrd="0" presId="urn:microsoft.com/office/officeart/2005/8/layout/vProcess5"/>
    <dgm:cxn modelId="{E6E8B239-CE07-4998-96F3-246080378AD0}" type="presParOf" srcId="{B19C9C5A-68C1-4209-B013-BEC1B823EAAD}" destId="{335C1409-D14D-46B7-9410-C408ADE3FE2B}" srcOrd="5" destOrd="0" presId="urn:microsoft.com/office/officeart/2005/8/layout/vProcess5"/>
    <dgm:cxn modelId="{34C4F973-3F9F-4755-B49A-88AD00843B12}" type="presParOf" srcId="{B19C9C5A-68C1-4209-B013-BEC1B823EAAD}" destId="{5B3B9873-E5E5-496D-8D22-3A4CB1DBA328}" srcOrd="6" destOrd="0" presId="urn:microsoft.com/office/officeart/2005/8/layout/vProcess5"/>
    <dgm:cxn modelId="{12E35C91-834E-4563-AB89-14BD7746132A}" type="presParOf" srcId="{B19C9C5A-68C1-4209-B013-BEC1B823EAAD}" destId="{19D7F8C5-5EED-4367-A4C2-8C2540E93704}" srcOrd="7" destOrd="0" presId="urn:microsoft.com/office/officeart/2005/8/layout/vProcess5"/>
    <dgm:cxn modelId="{F648F237-0B3D-4716-AACB-23907D6680C3}" type="presParOf" srcId="{B19C9C5A-68C1-4209-B013-BEC1B823EAAD}" destId="{5B462BCA-A1FF-4A3E-A438-0A539D255C3F}" srcOrd="8" destOrd="0" presId="urn:microsoft.com/office/officeart/2005/8/layout/vProcess5"/>
    <dgm:cxn modelId="{5B63D868-E1E0-4442-B8CA-E4518D9C08C0}" type="presParOf" srcId="{B19C9C5A-68C1-4209-B013-BEC1B823EAAD}" destId="{05FFF7E9-E155-4B5D-958E-81F86B16C8E6}" srcOrd="9" destOrd="0" presId="urn:microsoft.com/office/officeart/2005/8/layout/vProcess5"/>
    <dgm:cxn modelId="{0E9136D7-BBDA-4B60-A1AF-2AE13B3FF72F}" type="presParOf" srcId="{B19C9C5A-68C1-4209-B013-BEC1B823EAAD}" destId="{F08A996D-43D5-48E8-B174-8AB36629E640}" srcOrd="10" destOrd="0" presId="urn:microsoft.com/office/officeart/2005/8/layout/vProcess5"/>
    <dgm:cxn modelId="{0CF56C3C-C0F0-4BFD-984B-3DD0133F5F64}" type="presParOf" srcId="{B19C9C5A-68C1-4209-B013-BEC1B823EAAD}" destId="{E57FD9E2-61A1-4DE2-B69B-821A221E8D4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61DDDE-AC71-499B-8A86-942667414711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hr-HR"/>
        </a:p>
      </dgm:t>
    </dgm:pt>
    <dgm:pt modelId="{61D709E7-FF19-4983-9C77-15267DCE5976}">
      <dgm:prSet/>
      <dgm:spPr/>
      <dgm:t>
        <a:bodyPr/>
        <a:lstStyle/>
        <a:p>
          <a:pPr rtl="0"/>
          <a:r>
            <a:rPr lang="hr-HR" dirty="0"/>
            <a:t>Cilj odgoja u obitelji je priprema za život</a:t>
          </a:r>
        </a:p>
      </dgm:t>
    </dgm:pt>
    <dgm:pt modelId="{90DA5A8F-71E6-4906-BA0B-68C1AAED8670}" type="parTrans" cxnId="{5698592C-9FF7-4C07-8BB9-A4AE73E48B30}">
      <dgm:prSet/>
      <dgm:spPr/>
      <dgm:t>
        <a:bodyPr/>
        <a:lstStyle/>
        <a:p>
          <a:endParaRPr lang="hr-HR"/>
        </a:p>
      </dgm:t>
    </dgm:pt>
    <dgm:pt modelId="{8ABBA2C5-ACA8-474B-948C-D5045B5ADDE4}" type="sibTrans" cxnId="{5698592C-9FF7-4C07-8BB9-A4AE73E48B30}">
      <dgm:prSet/>
      <dgm:spPr/>
      <dgm:t>
        <a:bodyPr/>
        <a:lstStyle/>
        <a:p>
          <a:endParaRPr lang="hr-HR"/>
        </a:p>
      </dgm:t>
    </dgm:pt>
    <dgm:pt modelId="{B7AF180D-521D-4F15-B445-419F7AB487AA}">
      <dgm:prSet/>
      <dgm:spPr/>
      <dgm:t>
        <a:bodyPr/>
        <a:lstStyle/>
        <a:p>
          <a:pPr rtl="0"/>
          <a:r>
            <a:rPr lang="hr-HR" dirty="0"/>
            <a:t>Priprema za izbor zanimanja je dugotrajna pa obitelj tu ima najpovoljnije mogućnosti</a:t>
          </a:r>
        </a:p>
      </dgm:t>
    </dgm:pt>
    <dgm:pt modelId="{597CEB9C-8EE3-47C5-81C9-5F5C0E1167B8}" type="parTrans" cxnId="{E1633ED1-9F37-4006-AA27-8EB0E1A64F0D}">
      <dgm:prSet/>
      <dgm:spPr/>
      <dgm:t>
        <a:bodyPr/>
        <a:lstStyle/>
        <a:p>
          <a:endParaRPr lang="hr-HR"/>
        </a:p>
      </dgm:t>
    </dgm:pt>
    <dgm:pt modelId="{2ED3AB1A-F41A-435F-AE6B-D26B10B7517C}" type="sibTrans" cxnId="{E1633ED1-9F37-4006-AA27-8EB0E1A64F0D}">
      <dgm:prSet/>
      <dgm:spPr/>
      <dgm:t>
        <a:bodyPr/>
        <a:lstStyle/>
        <a:p>
          <a:endParaRPr lang="hr-HR"/>
        </a:p>
      </dgm:t>
    </dgm:pt>
    <dgm:pt modelId="{767941B3-71AA-4F0A-8548-138BA9C1DBB0}">
      <dgm:prSet/>
      <dgm:spPr/>
      <dgm:t>
        <a:bodyPr/>
        <a:lstStyle/>
        <a:p>
          <a:pPr rtl="0"/>
          <a:r>
            <a:rPr lang="hr-HR" dirty="0"/>
            <a:t>Članovi obitelji mogu najbolje upoznati dijete, pratiti i pravilno djelovati</a:t>
          </a:r>
        </a:p>
      </dgm:t>
    </dgm:pt>
    <dgm:pt modelId="{2BA9AF25-A68C-4953-B8B0-709287F5414D}" type="parTrans" cxnId="{F1AA04BD-3421-4872-BC90-C965EBF0FC85}">
      <dgm:prSet/>
      <dgm:spPr/>
      <dgm:t>
        <a:bodyPr/>
        <a:lstStyle/>
        <a:p>
          <a:endParaRPr lang="hr-HR"/>
        </a:p>
      </dgm:t>
    </dgm:pt>
    <dgm:pt modelId="{A0EB4473-78A3-4831-97EC-BC0FCD23633B}" type="sibTrans" cxnId="{F1AA04BD-3421-4872-BC90-C965EBF0FC85}">
      <dgm:prSet/>
      <dgm:spPr/>
      <dgm:t>
        <a:bodyPr/>
        <a:lstStyle/>
        <a:p>
          <a:endParaRPr lang="hr-HR"/>
        </a:p>
      </dgm:t>
    </dgm:pt>
    <dgm:pt modelId="{9EDF5EEB-4FF2-430D-B208-D89575E3FAFE}">
      <dgm:prSet/>
      <dgm:spPr/>
      <dgm:t>
        <a:bodyPr/>
        <a:lstStyle/>
        <a:p>
          <a:pPr rtl="0"/>
          <a:r>
            <a:rPr lang="hr-HR" dirty="0"/>
            <a:t>Zdrava obiteljska sredina je moćan faktor odgoja</a:t>
          </a:r>
        </a:p>
      </dgm:t>
    </dgm:pt>
    <dgm:pt modelId="{395BC8E5-6558-4B0C-A26E-DAACBB4990D3}" type="parTrans" cxnId="{18585D77-8E63-4651-89A3-DB840C339ACD}">
      <dgm:prSet/>
      <dgm:spPr/>
      <dgm:t>
        <a:bodyPr/>
        <a:lstStyle/>
        <a:p>
          <a:endParaRPr lang="hr-HR"/>
        </a:p>
      </dgm:t>
    </dgm:pt>
    <dgm:pt modelId="{9F576E12-8C86-4265-99C6-42302F24B5E5}" type="sibTrans" cxnId="{18585D77-8E63-4651-89A3-DB840C339ACD}">
      <dgm:prSet/>
      <dgm:spPr/>
      <dgm:t>
        <a:bodyPr/>
        <a:lstStyle/>
        <a:p>
          <a:endParaRPr lang="hr-HR"/>
        </a:p>
      </dgm:t>
    </dgm:pt>
    <dgm:pt modelId="{BC46373F-5892-4A06-838D-B5CDDE4EA854}" type="pres">
      <dgm:prSet presAssocID="{BF61DDDE-AC71-499B-8A86-942667414711}" presName="linear" presStyleCnt="0">
        <dgm:presLayoutVars>
          <dgm:animLvl val="lvl"/>
          <dgm:resizeHandles val="exact"/>
        </dgm:presLayoutVars>
      </dgm:prSet>
      <dgm:spPr/>
    </dgm:pt>
    <dgm:pt modelId="{E472518A-C64E-4C55-A587-77A5CC3A982E}" type="pres">
      <dgm:prSet presAssocID="{61D709E7-FF19-4983-9C77-15267DCE59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56CD2A-4C38-4E64-BF06-D280BA859C6A}" type="pres">
      <dgm:prSet presAssocID="{8ABBA2C5-ACA8-474B-948C-D5045B5ADDE4}" presName="spacer" presStyleCnt="0"/>
      <dgm:spPr/>
    </dgm:pt>
    <dgm:pt modelId="{8F2A6AD6-1E15-4354-AC9E-CEB6A8782518}" type="pres">
      <dgm:prSet presAssocID="{B7AF180D-521D-4F15-B445-419F7AB487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16409E-FE62-4F4A-B982-089F0DAD1842}" type="pres">
      <dgm:prSet presAssocID="{2ED3AB1A-F41A-435F-AE6B-D26B10B7517C}" presName="spacer" presStyleCnt="0"/>
      <dgm:spPr/>
    </dgm:pt>
    <dgm:pt modelId="{6292330A-8429-484A-BD90-6B80344885ED}" type="pres">
      <dgm:prSet presAssocID="{767941B3-71AA-4F0A-8548-138BA9C1DB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271907-77A1-4094-8C39-44075E8087CE}" type="pres">
      <dgm:prSet presAssocID="{A0EB4473-78A3-4831-97EC-BC0FCD23633B}" presName="spacer" presStyleCnt="0"/>
      <dgm:spPr/>
    </dgm:pt>
    <dgm:pt modelId="{B5457170-7BC9-4CA3-9E53-94F5DCA71341}" type="pres">
      <dgm:prSet presAssocID="{9EDF5EEB-4FF2-430D-B208-D89575E3FAF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698592C-9FF7-4C07-8BB9-A4AE73E48B30}" srcId="{BF61DDDE-AC71-499B-8A86-942667414711}" destId="{61D709E7-FF19-4983-9C77-15267DCE5976}" srcOrd="0" destOrd="0" parTransId="{90DA5A8F-71E6-4906-BA0B-68C1AAED8670}" sibTransId="{8ABBA2C5-ACA8-474B-948C-D5045B5ADDE4}"/>
    <dgm:cxn modelId="{75D32C41-3C23-474F-A25D-F076EFFCB5D6}" type="presOf" srcId="{B7AF180D-521D-4F15-B445-419F7AB487AA}" destId="{8F2A6AD6-1E15-4354-AC9E-CEB6A8782518}" srcOrd="0" destOrd="0" presId="urn:microsoft.com/office/officeart/2005/8/layout/vList2"/>
    <dgm:cxn modelId="{18585D77-8E63-4651-89A3-DB840C339ACD}" srcId="{BF61DDDE-AC71-499B-8A86-942667414711}" destId="{9EDF5EEB-4FF2-430D-B208-D89575E3FAFE}" srcOrd="3" destOrd="0" parTransId="{395BC8E5-6558-4B0C-A26E-DAACBB4990D3}" sibTransId="{9F576E12-8C86-4265-99C6-42302F24B5E5}"/>
    <dgm:cxn modelId="{0281F088-C7A7-4AAA-82F6-BD7D1F346273}" type="presOf" srcId="{9EDF5EEB-4FF2-430D-B208-D89575E3FAFE}" destId="{B5457170-7BC9-4CA3-9E53-94F5DCA71341}" srcOrd="0" destOrd="0" presId="urn:microsoft.com/office/officeart/2005/8/layout/vList2"/>
    <dgm:cxn modelId="{3FFC6D8F-DCEE-4E7C-9D68-D4D9FF1610A3}" type="presOf" srcId="{767941B3-71AA-4F0A-8548-138BA9C1DBB0}" destId="{6292330A-8429-484A-BD90-6B80344885ED}" srcOrd="0" destOrd="0" presId="urn:microsoft.com/office/officeart/2005/8/layout/vList2"/>
    <dgm:cxn modelId="{55A0B797-0899-428C-A396-AB514AE86A72}" type="presOf" srcId="{BF61DDDE-AC71-499B-8A86-942667414711}" destId="{BC46373F-5892-4A06-838D-B5CDDE4EA854}" srcOrd="0" destOrd="0" presId="urn:microsoft.com/office/officeart/2005/8/layout/vList2"/>
    <dgm:cxn modelId="{78064BA4-C978-4FBC-9A73-46E813B9D751}" type="presOf" srcId="{61D709E7-FF19-4983-9C77-15267DCE5976}" destId="{E472518A-C64E-4C55-A587-77A5CC3A982E}" srcOrd="0" destOrd="0" presId="urn:microsoft.com/office/officeart/2005/8/layout/vList2"/>
    <dgm:cxn modelId="{F1AA04BD-3421-4872-BC90-C965EBF0FC85}" srcId="{BF61DDDE-AC71-499B-8A86-942667414711}" destId="{767941B3-71AA-4F0A-8548-138BA9C1DBB0}" srcOrd="2" destOrd="0" parTransId="{2BA9AF25-A68C-4953-B8B0-709287F5414D}" sibTransId="{A0EB4473-78A3-4831-97EC-BC0FCD23633B}"/>
    <dgm:cxn modelId="{E1633ED1-9F37-4006-AA27-8EB0E1A64F0D}" srcId="{BF61DDDE-AC71-499B-8A86-942667414711}" destId="{B7AF180D-521D-4F15-B445-419F7AB487AA}" srcOrd="1" destOrd="0" parTransId="{597CEB9C-8EE3-47C5-81C9-5F5C0E1167B8}" sibTransId="{2ED3AB1A-F41A-435F-AE6B-D26B10B7517C}"/>
    <dgm:cxn modelId="{5656F132-E410-4ECA-A35E-171F1091DA11}" type="presParOf" srcId="{BC46373F-5892-4A06-838D-B5CDDE4EA854}" destId="{E472518A-C64E-4C55-A587-77A5CC3A982E}" srcOrd="0" destOrd="0" presId="urn:microsoft.com/office/officeart/2005/8/layout/vList2"/>
    <dgm:cxn modelId="{FBFB5A14-DBF7-409F-9576-C162055F47A9}" type="presParOf" srcId="{BC46373F-5892-4A06-838D-B5CDDE4EA854}" destId="{2956CD2A-4C38-4E64-BF06-D280BA859C6A}" srcOrd="1" destOrd="0" presId="urn:microsoft.com/office/officeart/2005/8/layout/vList2"/>
    <dgm:cxn modelId="{06BAD552-E449-4491-8F4E-0BCA3D70B533}" type="presParOf" srcId="{BC46373F-5892-4A06-838D-B5CDDE4EA854}" destId="{8F2A6AD6-1E15-4354-AC9E-CEB6A8782518}" srcOrd="2" destOrd="0" presId="urn:microsoft.com/office/officeart/2005/8/layout/vList2"/>
    <dgm:cxn modelId="{EA0D0C52-26CE-4CDC-8B47-9400AD3FCB9F}" type="presParOf" srcId="{BC46373F-5892-4A06-838D-B5CDDE4EA854}" destId="{0016409E-FE62-4F4A-B982-089F0DAD1842}" srcOrd="3" destOrd="0" presId="urn:microsoft.com/office/officeart/2005/8/layout/vList2"/>
    <dgm:cxn modelId="{29F6E277-BA75-4227-9A44-BC04971140D2}" type="presParOf" srcId="{BC46373F-5892-4A06-838D-B5CDDE4EA854}" destId="{6292330A-8429-484A-BD90-6B80344885ED}" srcOrd="4" destOrd="0" presId="urn:microsoft.com/office/officeart/2005/8/layout/vList2"/>
    <dgm:cxn modelId="{66448ED4-11A5-4A31-A13B-64D0CDCC8F30}" type="presParOf" srcId="{BC46373F-5892-4A06-838D-B5CDDE4EA854}" destId="{E3271907-77A1-4094-8C39-44075E8087CE}" srcOrd="5" destOrd="0" presId="urn:microsoft.com/office/officeart/2005/8/layout/vList2"/>
    <dgm:cxn modelId="{FA79BD57-E8DE-46BD-ADBC-987BAE6A7FCE}" type="presParOf" srcId="{BC46373F-5892-4A06-838D-B5CDDE4EA854}" destId="{B5457170-7BC9-4CA3-9E53-94F5DCA713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2EB735-D8AE-4415-9141-5E5A5C3462B6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BFF3A8E9-C084-45A9-9B63-DF5F62A5B3ED}">
      <dgm:prSet/>
      <dgm:spPr/>
      <dgm:t>
        <a:bodyPr/>
        <a:lstStyle/>
        <a:p>
          <a:pPr rtl="0"/>
          <a:r>
            <a:rPr lang="hr-HR" dirty="0"/>
            <a:t>Upoznavanje osobina</a:t>
          </a:r>
        </a:p>
      </dgm:t>
    </dgm:pt>
    <dgm:pt modelId="{FAD4CCCD-847D-4C45-B096-FE6D8D8318BA}" type="parTrans" cxnId="{C52F5E95-3728-451E-B2A8-CBE311E37353}">
      <dgm:prSet/>
      <dgm:spPr/>
      <dgm:t>
        <a:bodyPr/>
        <a:lstStyle/>
        <a:p>
          <a:endParaRPr lang="hr-HR"/>
        </a:p>
      </dgm:t>
    </dgm:pt>
    <dgm:pt modelId="{E4BC7BDF-5C68-4478-81C0-BB07333F35E4}" type="sibTrans" cxnId="{C52F5E95-3728-451E-B2A8-CBE311E37353}">
      <dgm:prSet/>
      <dgm:spPr/>
      <dgm:t>
        <a:bodyPr/>
        <a:lstStyle/>
        <a:p>
          <a:endParaRPr lang="hr-HR"/>
        </a:p>
      </dgm:t>
    </dgm:pt>
    <dgm:pt modelId="{299DA51F-3629-4947-B9C9-2235DC521921}">
      <dgm:prSet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</a:rPr>
            <a:t>Što dijete voli?</a:t>
          </a:r>
        </a:p>
      </dgm:t>
    </dgm:pt>
    <dgm:pt modelId="{8C3EF3D7-5113-4839-B696-5DF441737002}" type="parTrans" cxnId="{7AC075EF-A4D3-4737-8FF8-9AF63BBFDE15}">
      <dgm:prSet/>
      <dgm:spPr/>
      <dgm:t>
        <a:bodyPr/>
        <a:lstStyle/>
        <a:p>
          <a:endParaRPr lang="hr-HR"/>
        </a:p>
      </dgm:t>
    </dgm:pt>
    <dgm:pt modelId="{B5A9443A-3657-4E7F-9C43-BBA29BDA53FC}" type="sibTrans" cxnId="{7AC075EF-A4D3-4737-8FF8-9AF63BBFDE15}">
      <dgm:prSet/>
      <dgm:spPr/>
      <dgm:t>
        <a:bodyPr/>
        <a:lstStyle/>
        <a:p>
          <a:endParaRPr lang="hr-HR"/>
        </a:p>
      </dgm:t>
    </dgm:pt>
    <dgm:pt modelId="{7EAD15F2-A667-4718-BC07-D36818E3AF48}">
      <dgm:prSet/>
      <dgm:spPr/>
      <dgm:t>
        <a:bodyPr/>
        <a:lstStyle/>
        <a:p>
          <a:pPr rtl="0"/>
          <a:r>
            <a:rPr lang="hr-HR" dirty="0"/>
            <a:t>Formiranje radnih navika</a:t>
          </a:r>
        </a:p>
      </dgm:t>
    </dgm:pt>
    <dgm:pt modelId="{AFD7286E-EB03-4837-8E14-67CCACF43F21}" type="parTrans" cxnId="{CBA0472B-2532-4FA5-80E7-229CBB7E37A9}">
      <dgm:prSet/>
      <dgm:spPr/>
      <dgm:t>
        <a:bodyPr/>
        <a:lstStyle/>
        <a:p>
          <a:endParaRPr lang="hr-HR"/>
        </a:p>
      </dgm:t>
    </dgm:pt>
    <dgm:pt modelId="{48F86CCD-7D94-4087-91C6-A4C4C3F8D4A9}" type="sibTrans" cxnId="{CBA0472B-2532-4FA5-80E7-229CBB7E37A9}">
      <dgm:prSet/>
      <dgm:spPr/>
      <dgm:t>
        <a:bodyPr/>
        <a:lstStyle/>
        <a:p>
          <a:endParaRPr lang="hr-HR"/>
        </a:p>
      </dgm:t>
    </dgm:pt>
    <dgm:pt modelId="{40BBF775-ED45-4434-BD2D-0340F81EC966}">
      <dgm:prSet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</a:rPr>
            <a:t>Razvoj ustrajnosti</a:t>
          </a:r>
        </a:p>
      </dgm:t>
    </dgm:pt>
    <dgm:pt modelId="{1E298C13-100E-4A75-8AFE-4C4A69FDFA28}" type="parTrans" cxnId="{97E43827-8B8D-4437-A492-F6838807E4CD}">
      <dgm:prSet/>
      <dgm:spPr/>
      <dgm:t>
        <a:bodyPr/>
        <a:lstStyle/>
        <a:p>
          <a:endParaRPr lang="hr-HR"/>
        </a:p>
      </dgm:t>
    </dgm:pt>
    <dgm:pt modelId="{84D1D9D7-16B0-43BD-B1D3-D44CAA52AEFC}" type="sibTrans" cxnId="{97E43827-8B8D-4437-A492-F6838807E4CD}">
      <dgm:prSet/>
      <dgm:spPr/>
      <dgm:t>
        <a:bodyPr/>
        <a:lstStyle/>
        <a:p>
          <a:endParaRPr lang="hr-HR"/>
        </a:p>
      </dgm:t>
    </dgm:pt>
    <dgm:pt modelId="{C3045929-5BF1-4982-969F-8A877DCACA92}">
      <dgm:prSet/>
      <dgm:spPr/>
      <dgm:t>
        <a:bodyPr/>
        <a:lstStyle/>
        <a:p>
          <a:pPr rtl="0"/>
          <a:r>
            <a:rPr lang="hr-HR" dirty="0"/>
            <a:t>Razvijanje ljubavi prema radu</a:t>
          </a:r>
        </a:p>
      </dgm:t>
    </dgm:pt>
    <dgm:pt modelId="{3AF785BD-A461-4D97-9B01-2A6494CE3779}" type="parTrans" cxnId="{CD2CBB0A-3135-4912-BE11-2CFBEAC59E4D}">
      <dgm:prSet/>
      <dgm:spPr/>
      <dgm:t>
        <a:bodyPr/>
        <a:lstStyle/>
        <a:p>
          <a:endParaRPr lang="hr-HR"/>
        </a:p>
      </dgm:t>
    </dgm:pt>
    <dgm:pt modelId="{CC215856-F380-40E4-9906-4DA6F868585E}" type="sibTrans" cxnId="{CD2CBB0A-3135-4912-BE11-2CFBEAC59E4D}">
      <dgm:prSet/>
      <dgm:spPr/>
      <dgm:t>
        <a:bodyPr/>
        <a:lstStyle/>
        <a:p>
          <a:endParaRPr lang="hr-HR"/>
        </a:p>
      </dgm:t>
    </dgm:pt>
    <dgm:pt modelId="{D132D414-CB9B-4791-BE9B-18BACD9F047F}">
      <dgm:prSet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</a:rPr>
            <a:t>Odgajanje pozitivnih i ugodnih čuvstava</a:t>
          </a:r>
        </a:p>
      </dgm:t>
    </dgm:pt>
    <dgm:pt modelId="{ECBFDD8D-C92B-4A01-A1E3-F6712078A86A}" type="parTrans" cxnId="{1F2BB62C-421B-40B8-9501-47CCB097B791}">
      <dgm:prSet/>
      <dgm:spPr/>
      <dgm:t>
        <a:bodyPr/>
        <a:lstStyle/>
        <a:p>
          <a:endParaRPr lang="hr-HR"/>
        </a:p>
      </dgm:t>
    </dgm:pt>
    <dgm:pt modelId="{5CC424AA-763B-4106-A611-999AD4DD4B15}" type="sibTrans" cxnId="{1F2BB62C-421B-40B8-9501-47CCB097B791}">
      <dgm:prSet/>
      <dgm:spPr/>
      <dgm:t>
        <a:bodyPr/>
        <a:lstStyle/>
        <a:p>
          <a:endParaRPr lang="hr-HR"/>
        </a:p>
      </dgm:t>
    </dgm:pt>
    <dgm:pt modelId="{FDC3E37D-65C8-476D-B868-52D006D62917}">
      <dgm:prSet/>
      <dgm:spPr/>
      <dgm:t>
        <a:bodyPr/>
        <a:lstStyle/>
        <a:p>
          <a:pPr rtl="0"/>
          <a:r>
            <a:rPr lang="hr-HR" dirty="0"/>
            <a:t>Pomoći djetetu u upoznavanju zanimanja</a:t>
          </a:r>
        </a:p>
      </dgm:t>
    </dgm:pt>
    <dgm:pt modelId="{8F144F59-AFAF-4992-8E4D-8C78EEDBBE1F}" type="parTrans" cxnId="{0215C0CD-7C5E-4AA3-9148-87D50B66F626}">
      <dgm:prSet/>
      <dgm:spPr/>
      <dgm:t>
        <a:bodyPr/>
        <a:lstStyle/>
        <a:p>
          <a:endParaRPr lang="hr-HR"/>
        </a:p>
      </dgm:t>
    </dgm:pt>
    <dgm:pt modelId="{78F7EE9D-741E-4A86-88E9-ED91FC205166}" type="sibTrans" cxnId="{0215C0CD-7C5E-4AA3-9148-87D50B66F626}">
      <dgm:prSet/>
      <dgm:spPr/>
      <dgm:t>
        <a:bodyPr/>
        <a:lstStyle/>
        <a:p>
          <a:endParaRPr lang="hr-HR"/>
        </a:p>
      </dgm:t>
    </dgm:pt>
    <dgm:pt modelId="{9920F5B6-CF53-4E1D-B9E5-0FFCEB77AC25}">
      <dgm:prSet/>
      <dgm:spPr/>
      <dgm:t>
        <a:bodyPr/>
        <a:lstStyle/>
        <a:p>
          <a:pPr rtl="0"/>
          <a:r>
            <a:rPr lang="hr-HR" dirty="0"/>
            <a:t>Pomoći djetetu u upoznavanju potreba društva</a:t>
          </a:r>
        </a:p>
      </dgm:t>
    </dgm:pt>
    <dgm:pt modelId="{842CD9E1-05D9-48C7-8824-D9A1576B3E1E}" type="parTrans" cxnId="{3ED5BC1B-899D-434B-BE65-52A300B97887}">
      <dgm:prSet/>
      <dgm:spPr/>
      <dgm:t>
        <a:bodyPr/>
        <a:lstStyle/>
        <a:p>
          <a:endParaRPr lang="hr-HR"/>
        </a:p>
      </dgm:t>
    </dgm:pt>
    <dgm:pt modelId="{CC874BD0-3501-4291-BED0-7A8454894FD1}" type="sibTrans" cxnId="{3ED5BC1B-899D-434B-BE65-52A300B97887}">
      <dgm:prSet/>
      <dgm:spPr/>
      <dgm:t>
        <a:bodyPr/>
        <a:lstStyle/>
        <a:p>
          <a:endParaRPr lang="hr-HR"/>
        </a:p>
      </dgm:t>
    </dgm:pt>
    <dgm:pt modelId="{A3BC9E2E-E5EF-426C-9796-B872BC335888}">
      <dgm:prSet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</a:rPr>
            <a:t>Koje aktivnosti izbjegava?</a:t>
          </a:r>
        </a:p>
      </dgm:t>
    </dgm:pt>
    <dgm:pt modelId="{D381AA44-AF36-43A2-8D6B-575923B28F17}" type="parTrans" cxnId="{F312208C-56FE-4111-9838-22A2D5EB8927}">
      <dgm:prSet/>
      <dgm:spPr/>
      <dgm:t>
        <a:bodyPr/>
        <a:lstStyle/>
        <a:p>
          <a:endParaRPr lang="hr-HR"/>
        </a:p>
      </dgm:t>
    </dgm:pt>
    <dgm:pt modelId="{B7731AD3-488E-4457-A84F-D04E777EC4DA}" type="sibTrans" cxnId="{F312208C-56FE-4111-9838-22A2D5EB8927}">
      <dgm:prSet/>
      <dgm:spPr/>
      <dgm:t>
        <a:bodyPr/>
        <a:lstStyle/>
        <a:p>
          <a:endParaRPr lang="hr-HR"/>
        </a:p>
      </dgm:t>
    </dgm:pt>
    <dgm:pt modelId="{3BC28A6A-03CE-4DEF-816A-0C7D7A8C97DB}">
      <dgm:prSet/>
      <dgm:spPr/>
      <dgm:t>
        <a:bodyPr/>
        <a:lstStyle/>
        <a:p>
          <a:pPr rtl="0"/>
          <a:r>
            <a:rPr lang="hr-HR" dirty="0">
              <a:solidFill>
                <a:schemeClr val="bg1"/>
              </a:solidFill>
            </a:rPr>
            <a:t>Praćenje domaćih zadaća...</a:t>
          </a:r>
        </a:p>
      </dgm:t>
    </dgm:pt>
    <dgm:pt modelId="{EF3F8273-C328-4AEA-9C56-04433B390C6D}" type="parTrans" cxnId="{EBE85B5E-3AD6-4F42-907E-A256BC8A28A3}">
      <dgm:prSet/>
      <dgm:spPr/>
      <dgm:t>
        <a:bodyPr/>
        <a:lstStyle/>
        <a:p>
          <a:endParaRPr lang="hr-HR"/>
        </a:p>
      </dgm:t>
    </dgm:pt>
    <dgm:pt modelId="{A52C8CBE-6B60-46B8-B960-0EC80246626B}" type="sibTrans" cxnId="{EBE85B5E-3AD6-4F42-907E-A256BC8A28A3}">
      <dgm:prSet/>
      <dgm:spPr/>
      <dgm:t>
        <a:bodyPr/>
        <a:lstStyle/>
        <a:p>
          <a:endParaRPr lang="hr-HR"/>
        </a:p>
      </dgm:t>
    </dgm:pt>
    <dgm:pt modelId="{85376F94-B4D9-474C-9DFC-E27A566301F3}" type="pres">
      <dgm:prSet presAssocID="{DC2EB735-D8AE-4415-9141-5E5A5C3462B6}" presName="linear" presStyleCnt="0">
        <dgm:presLayoutVars>
          <dgm:animLvl val="lvl"/>
          <dgm:resizeHandles val="exact"/>
        </dgm:presLayoutVars>
      </dgm:prSet>
      <dgm:spPr/>
    </dgm:pt>
    <dgm:pt modelId="{1695DD75-D63E-4037-9EF7-E4D2373FB531}" type="pres">
      <dgm:prSet presAssocID="{BFF3A8E9-C084-45A9-9B63-DF5F62A5B3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780962-E85E-48F1-AD44-BA181124F856}" type="pres">
      <dgm:prSet presAssocID="{BFF3A8E9-C084-45A9-9B63-DF5F62A5B3ED}" presName="childText" presStyleLbl="revTx" presStyleIdx="0" presStyleCnt="3">
        <dgm:presLayoutVars>
          <dgm:bulletEnabled val="1"/>
        </dgm:presLayoutVars>
      </dgm:prSet>
      <dgm:spPr/>
    </dgm:pt>
    <dgm:pt modelId="{8B477FEA-29CC-4711-8DF6-5388126A392A}" type="pres">
      <dgm:prSet presAssocID="{7EAD15F2-A667-4718-BC07-D36818E3AF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6F6D3A-16E5-4AFA-89B1-EB1EDBC2DEB1}" type="pres">
      <dgm:prSet presAssocID="{7EAD15F2-A667-4718-BC07-D36818E3AF48}" presName="childText" presStyleLbl="revTx" presStyleIdx="1" presStyleCnt="3">
        <dgm:presLayoutVars>
          <dgm:bulletEnabled val="1"/>
        </dgm:presLayoutVars>
      </dgm:prSet>
      <dgm:spPr/>
    </dgm:pt>
    <dgm:pt modelId="{07BE989A-A946-4409-9D5C-C35AB3AE1836}" type="pres">
      <dgm:prSet presAssocID="{C3045929-5BF1-4982-969F-8A877DCACA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A285F7-935A-4DA9-BE46-6A4BE711F7FD}" type="pres">
      <dgm:prSet presAssocID="{C3045929-5BF1-4982-969F-8A877DCACA92}" presName="childText" presStyleLbl="revTx" presStyleIdx="2" presStyleCnt="3">
        <dgm:presLayoutVars>
          <dgm:bulletEnabled val="1"/>
        </dgm:presLayoutVars>
      </dgm:prSet>
      <dgm:spPr/>
    </dgm:pt>
    <dgm:pt modelId="{15D67452-B9C0-42D5-AC5E-BE172D94CD03}" type="pres">
      <dgm:prSet presAssocID="{FDC3E37D-65C8-476D-B868-52D006D6291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563EB12-C20A-43B4-A03B-AA1934B3DD32}" type="pres">
      <dgm:prSet presAssocID="{78F7EE9D-741E-4A86-88E9-ED91FC205166}" presName="spacer" presStyleCnt="0"/>
      <dgm:spPr/>
    </dgm:pt>
    <dgm:pt modelId="{0F8F6698-9D83-42F2-BE2B-F262DE0910DE}" type="pres">
      <dgm:prSet presAssocID="{9920F5B6-CF53-4E1D-B9E5-0FFCEB77AC2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A79006-63AD-427D-9F14-5DB930150782}" type="presOf" srcId="{C3045929-5BF1-4982-969F-8A877DCACA92}" destId="{07BE989A-A946-4409-9D5C-C35AB3AE1836}" srcOrd="0" destOrd="0" presId="urn:microsoft.com/office/officeart/2005/8/layout/vList2"/>
    <dgm:cxn modelId="{99DB5E09-AFCD-426B-982C-4FB218918409}" type="presOf" srcId="{A3BC9E2E-E5EF-426C-9796-B872BC335888}" destId="{63780962-E85E-48F1-AD44-BA181124F856}" srcOrd="0" destOrd="1" presId="urn:microsoft.com/office/officeart/2005/8/layout/vList2"/>
    <dgm:cxn modelId="{CD2CBB0A-3135-4912-BE11-2CFBEAC59E4D}" srcId="{DC2EB735-D8AE-4415-9141-5E5A5C3462B6}" destId="{C3045929-5BF1-4982-969F-8A877DCACA92}" srcOrd="2" destOrd="0" parTransId="{3AF785BD-A461-4D97-9B01-2A6494CE3779}" sibTransId="{CC215856-F380-40E4-9906-4DA6F868585E}"/>
    <dgm:cxn modelId="{3E894417-8AFA-4FE2-A881-F2DA9BBD3124}" type="presOf" srcId="{DC2EB735-D8AE-4415-9141-5E5A5C3462B6}" destId="{85376F94-B4D9-474C-9DFC-E27A566301F3}" srcOrd="0" destOrd="0" presId="urn:microsoft.com/office/officeart/2005/8/layout/vList2"/>
    <dgm:cxn modelId="{3ED5BC1B-899D-434B-BE65-52A300B97887}" srcId="{DC2EB735-D8AE-4415-9141-5E5A5C3462B6}" destId="{9920F5B6-CF53-4E1D-B9E5-0FFCEB77AC25}" srcOrd="4" destOrd="0" parTransId="{842CD9E1-05D9-48C7-8824-D9A1576B3E1E}" sibTransId="{CC874BD0-3501-4291-BED0-7A8454894FD1}"/>
    <dgm:cxn modelId="{AFF8FE1B-8235-40F9-95E6-237E3000BC59}" type="presOf" srcId="{9920F5B6-CF53-4E1D-B9E5-0FFCEB77AC25}" destId="{0F8F6698-9D83-42F2-BE2B-F262DE0910DE}" srcOrd="0" destOrd="0" presId="urn:microsoft.com/office/officeart/2005/8/layout/vList2"/>
    <dgm:cxn modelId="{97E43827-8B8D-4437-A492-F6838807E4CD}" srcId="{7EAD15F2-A667-4718-BC07-D36818E3AF48}" destId="{40BBF775-ED45-4434-BD2D-0340F81EC966}" srcOrd="0" destOrd="0" parTransId="{1E298C13-100E-4A75-8AFE-4C4A69FDFA28}" sibTransId="{84D1D9D7-16B0-43BD-B1D3-D44CAA52AEFC}"/>
    <dgm:cxn modelId="{CBA0472B-2532-4FA5-80E7-229CBB7E37A9}" srcId="{DC2EB735-D8AE-4415-9141-5E5A5C3462B6}" destId="{7EAD15F2-A667-4718-BC07-D36818E3AF48}" srcOrd="1" destOrd="0" parTransId="{AFD7286E-EB03-4837-8E14-67CCACF43F21}" sibTransId="{48F86CCD-7D94-4087-91C6-A4C4C3F8D4A9}"/>
    <dgm:cxn modelId="{1F2BB62C-421B-40B8-9501-47CCB097B791}" srcId="{C3045929-5BF1-4982-969F-8A877DCACA92}" destId="{D132D414-CB9B-4791-BE9B-18BACD9F047F}" srcOrd="0" destOrd="0" parTransId="{ECBFDD8D-C92B-4A01-A1E3-F6712078A86A}" sibTransId="{5CC424AA-763B-4106-A611-999AD4DD4B15}"/>
    <dgm:cxn modelId="{EBE85B5E-3AD6-4F42-907E-A256BC8A28A3}" srcId="{BFF3A8E9-C084-45A9-9B63-DF5F62A5B3ED}" destId="{3BC28A6A-03CE-4DEF-816A-0C7D7A8C97DB}" srcOrd="2" destOrd="0" parTransId="{EF3F8273-C328-4AEA-9C56-04433B390C6D}" sibTransId="{A52C8CBE-6B60-46B8-B960-0EC80246626B}"/>
    <dgm:cxn modelId="{4B6E8A70-895D-4F09-9D21-A78DD29D1237}" type="presOf" srcId="{7EAD15F2-A667-4718-BC07-D36818E3AF48}" destId="{8B477FEA-29CC-4711-8DF6-5388126A392A}" srcOrd="0" destOrd="0" presId="urn:microsoft.com/office/officeart/2005/8/layout/vList2"/>
    <dgm:cxn modelId="{D1660157-7C68-4BBA-954F-DC7F21832465}" type="presOf" srcId="{299DA51F-3629-4947-B9C9-2235DC521921}" destId="{63780962-E85E-48F1-AD44-BA181124F856}" srcOrd="0" destOrd="0" presId="urn:microsoft.com/office/officeart/2005/8/layout/vList2"/>
    <dgm:cxn modelId="{F99D4782-EF0F-4601-B563-EE053174BF93}" type="presOf" srcId="{BFF3A8E9-C084-45A9-9B63-DF5F62A5B3ED}" destId="{1695DD75-D63E-4037-9EF7-E4D2373FB531}" srcOrd="0" destOrd="0" presId="urn:microsoft.com/office/officeart/2005/8/layout/vList2"/>
    <dgm:cxn modelId="{F7727782-C4A8-4C16-907F-014DA26FB872}" type="presOf" srcId="{D132D414-CB9B-4791-BE9B-18BACD9F047F}" destId="{01A285F7-935A-4DA9-BE46-6A4BE711F7FD}" srcOrd="0" destOrd="0" presId="urn:microsoft.com/office/officeart/2005/8/layout/vList2"/>
    <dgm:cxn modelId="{F312208C-56FE-4111-9838-22A2D5EB8927}" srcId="{BFF3A8E9-C084-45A9-9B63-DF5F62A5B3ED}" destId="{A3BC9E2E-E5EF-426C-9796-B872BC335888}" srcOrd="1" destOrd="0" parTransId="{D381AA44-AF36-43A2-8D6B-575923B28F17}" sibTransId="{B7731AD3-488E-4457-A84F-D04E777EC4DA}"/>
    <dgm:cxn modelId="{C52F5E95-3728-451E-B2A8-CBE311E37353}" srcId="{DC2EB735-D8AE-4415-9141-5E5A5C3462B6}" destId="{BFF3A8E9-C084-45A9-9B63-DF5F62A5B3ED}" srcOrd="0" destOrd="0" parTransId="{FAD4CCCD-847D-4C45-B096-FE6D8D8318BA}" sibTransId="{E4BC7BDF-5C68-4478-81C0-BB07333F35E4}"/>
    <dgm:cxn modelId="{30D91DA1-8453-48BF-8697-CCBE4BAA6699}" type="presOf" srcId="{FDC3E37D-65C8-476D-B868-52D006D62917}" destId="{15D67452-B9C0-42D5-AC5E-BE172D94CD03}" srcOrd="0" destOrd="0" presId="urn:microsoft.com/office/officeart/2005/8/layout/vList2"/>
    <dgm:cxn modelId="{0215C0CD-7C5E-4AA3-9148-87D50B66F626}" srcId="{DC2EB735-D8AE-4415-9141-5E5A5C3462B6}" destId="{FDC3E37D-65C8-476D-B868-52D006D62917}" srcOrd="3" destOrd="0" parTransId="{8F144F59-AFAF-4992-8E4D-8C78EEDBBE1F}" sibTransId="{78F7EE9D-741E-4A86-88E9-ED91FC205166}"/>
    <dgm:cxn modelId="{DE4627DF-80D9-423E-817C-2BCF1ABCE9BE}" type="presOf" srcId="{40BBF775-ED45-4434-BD2D-0340F81EC966}" destId="{526F6D3A-16E5-4AFA-89B1-EB1EDBC2DEB1}" srcOrd="0" destOrd="0" presId="urn:microsoft.com/office/officeart/2005/8/layout/vList2"/>
    <dgm:cxn modelId="{846F03E7-4A97-4823-86BF-50AA9C82E479}" type="presOf" srcId="{3BC28A6A-03CE-4DEF-816A-0C7D7A8C97DB}" destId="{63780962-E85E-48F1-AD44-BA181124F856}" srcOrd="0" destOrd="2" presId="urn:microsoft.com/office/officeart/2005/8/layout/vList2"/>
    <dgm:cxn modelId="{7AC075EF-A4D3-4737-8FF8-9AF63BBFDE15}" srcId="{BFF3A8E9-C084-45A9-9B63-DF5F62A5B3ED}" destId="{299DA51F-3629-4947-B9C9-2235DC521921}" srcOrd="0" destOrd="0" parTransId="{8C3EF3D7-5113-4839-B696-5DF441737002}" sibTransId="{B5A9443A-3657-4E7F-9C43-BBA29BDA53FC}"/>
    <dgm:cxn modelId="{C903D554-6C93-4ED2-86D3-5AD9849222BC}" type="presParOf" srcId="{85376F94-B4D9-474C-9DFC-E27A566301F3}" destId="{1695DD75-D63E-4037-9EF7-E4D2373FB531}" srcOrd="0" destOrd="0" presId="urn:microsoft.com/office/officeart/2005/8/layout/vList2"/>
    <dgm:cxn modelId="{4B57FC1A-1213-4C9E-9395-D6C3EF4460F2}" type="presParOf" srcId="{85376F94-B4D9-474C-9DFC-E27A566301F3}" destId="{63780962-E85E-48F1-AD44-BA181124F856}" srcOrd="1" destOrd="0" presId="urn:microsoft.com/office/officeart/2005/8/layout/vList2"/>
    <dgm:cxn modelId="{0505093C-79EF-4051-89DC-E728BAE4154C}" type="presParOf" srcId="{85376F94-B4D9-474C-9DFC-E27A566301F3}" destId="{8B477FEA-29CC-4711-8DF6-5388126A392A}" srcOrd="2" destOrd="0" presId="urn:microsoft.com/office/officeart/2005/8/layout/vList2"/>
    <dgm:cxn modelId="{A12792E9-06BF-4351-B05F-96D7BF0D49D8}" type="presParOf" srcId="{85376F94-B4D9-474C-9DFC-E27A566301F3}" destId="{526F6D3A-16E5-4AFA-89B1-EB1EDBC2DEB1}" srcOrd="3" destOrd="0" presId="urn:microsoft.com/office/officeart/2005/8/layout/vList2"/>
    <dgm:cxn modelId="{18EFBB9B-EC17-4B1B-9C10-5F3ED7C930C7}" type="presParOf" srcId="{85376F94-B4D9-474C-9DFC-E27A566301F3}" destId="{07BE989A-A946-4409-9D5C-C35AB3AE1836}" srcOrd="4" destOrd="0" presId="urn:microsoft.com/office/officeart/2005/8/layout/vList2"/>
    <dgm:cxn modelId="{98B97DFE-D8FB-4012-80B0-E3BBA788B78E}" type="presParOf" srcId="{85376F94-B4D9-474C-9DFC-E27A566301F3}" destId="{01A285F7-935A-4DA9-BE46-6A4BE711F7FD}" srcOrd="5" destOrd="0" presId="urn:microsoft.com/office/officeart/2005/8/layout/vList2"/>
    <dgm:cxn modelId="{4BE5B658-8728-47B0-AEE2-2BFB639872D4}" type="presParOf" srcId="{85376F94-B4D9-474C-9DFC-E27A566301F3}" destId="{15D67452-B9C0-42D5-AC5E-BE172D94CD03}" srcOrd="6" destOrd="0" presId="urn:microsoft.com/office/officeart/2005/8/layout/vList2"/>
    <dgm:cxn modelId="{A7B7AB25-A86D-465A-B21F-0ECF47AF8380}" type="presParOf" srcId="{85376F94-B4D9-474C-9DFC-E27A566301F3}" destId="{8563EB12-C20A-43B4-A03B-AA1934B3DD32}" srcOrd="7" destOrd="0" presId="urn:microsoft.com/office/officeart/2005/8/layout/vList2"/>
    <dgm:cxn modelId="{52E0134E-1E66-4E5E-93BC-C8E6D00202F4}" type="presParOf" srcId="{85376F94-B4D9-474C-9DFC-E27A566301F3}" destId="{0F8F6698-9D83-42F2-BE2B-F262DE0910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BADE06-4239-4B8A-861A-62FB015F7A2F}" type="doc">
      <dgm:prSet loTypeId="urn:microsoft.com/office/officeart/2005/8/layout/vList2" loCatId="list" qsTypeId="urn:microsoft.com/office/officeart/2005/8/quickstyle/3d4" qsCatId="3D" csTypeId="urn:microsoft.com/office/officeart/2005/8/colors/accent0_2" csCatId="mainScheme"/>
      <dgm:spPr/>
      <dgm:t>
        <a:bodyPr/>
        <a:lstStyle/>
        <a:p>
          <a:endParaRPr lang="hr-HR"/>
        </a:p>
      </dgm:t>
    </dgm:pt>
    <dgm:pt modelId="{A1E373DD-63F3-4F18-B78C-FB74E6CAA1D2}">
      <dgm:prSet custT="1"/>
      <dgm:spPr/>
      <dgm:t>
        <a:bodyPr/>
        <a:lstStyle/>
        <a:p>
          <a:pPr rtl="0"/>
          <a:r>
            <a:rPr lang="hr-HR" sz="1800" u="sng" dirty="0">
              <a:solidFill>
                <a:schemeClr val="tx1"/>
              </a:solidFill>
            </a:rPr>
            <a:t>Želja da dijete naslijedi njihovo zanimanje</a:t>
          </a:r>
          <a:r>
            <a:rPr lang="hr-HR" sz="1800" dirty="0">
              <a:solidFill>
                <a:schemeClr val="tx1"/>
              </a:solidFill>
            </a:rPr>
            <a:t>, ne vodeći računa o tome da li posjeduje, u dovoljnoj mjeri, sposobnosti, interese, navike, znanja (to su roditelji koji su uspješni i zadovoljni svojim izborom)</a:t>
          </a:r>
        </a:p>
      </dgm:t>
    </dgm:pt>
    <dgm:pt modelId="{692C8E53-9773-41C7-A694-19378E2361E7}" type="parTrans" cxnId="{4E9345AB-B027-4B48-A1FC-EE9A4A808D53}">
      <dgm:prSet/>
      <dgm:spPr/>
      <dgm:t>
        <a:bodyPr/>
        <a:lstStyle/>
        <a:p>
          <a:endParaRPr lang="hr-HR"/>
        </a:p>
      </dgm:t>
    </dgm:pt>
    <dgm:pt modelId="{88512522-9894-448E-8D78-8EE59C92A25E}" type="sibTrans" cxnId="{4E9345AB-B027-4B48-A1FC-EE9A4A808D53}">
      <dgm:prSet/>
      <dgm:spPr/>
      <dgm:t>
        <a:bodyPr/>
        <a:lstStyle/>
        <a:p>
          <a:endParaRPr lang="hr-HR"/>
        </a:p>
      </dgm:t>
    </dgm:pt>
    <dgm:pt modelId="{BBCB16DD-90AA-42FC-A0EE-C0B073C4A8B9}">
      <dgm:prSet custT="1"/>
      <dgm:spPr/>
      <dgm:t>
        <a:bodyPr/>
        <a:lstStyle/>
        <a:p>
          <a:pPr rtl="0"/>
          <a:r>
            <a:rPr lang="hr-HR" sz="1800" u="sng" dirty="0">
              <a:solidFill>
                <a:schemeClr val="tx1"/>
              </a:solidFill>
            </a:rPr>
            <a:t>Želja da dijete nipošto ne izabere zanimanje kojim se oni bave</a:t>
          </a:r>
          <a:r>
            <a:rPr lang="hr-HR" sz="1800" dirty="0">
              <a:solidFill>
                <a:schemeClr val="tx1"/>
              </a:solidFill>
            </a:rPr>
            <a:t>, zbog nezadovoljstva svojim izborom ili zanimanjem</a:t>
          </a:r>
        </a:p>
      </dgm:t>
    </dgm:pt>
    <dgm:pt modelId="{F605E677-6A5B-453A-A800-8D093967544A}" type="parTrans" cxnId="{9A4129E0-873E-42AA-9164-791347E26A83}">
      <dgm:prSet/>
      <dgm:spPr/>
      <dgm:t>
        <a:bodyPr/>
        <a:lstStyle/>
        <a:p>
          <a:endParaRPr lang="hr-HR"/>
        </a:p>
      </dgm:t>
    </dgm:pt>
    <dgm:pt modelId="{6BBB5F3E-1CB1-495C-9958-378C6413AF3F}" type="sibTrans" cxnId="{9A4129E0-873E-42AA-9164-791347E26A83}">
      <dgm:prSet/>
      <dgm:spPr/>
      <dgm:t>
        <a:bodyPr/>
        <a:lstStyle/>
        <a:p>
          <a:endParaRPr lang="hr-HR"/>
        </a:p>
      </dgm:t>
    </dgm:pt>
    <dgm:pt modelId="{47050E5C-CEFC-42C8-927C-23BB1F34F7E1}">
      <dgm:prSet custT="1"/>
      <dgm:spPr/>
      <dgm:t>
        <a:bodyPr/>
        <a:lstStyle/>
        <a:p>
          <a:pPr rtl="0"/>
          <a:r>
            <a:rPr lang="hr-HR" sz="1800" u="sng" dirty="0">
              <a:solidFill>
                <a:schemeClr val="tx1"/>
              </a:solidFill>
            </a:rPr>
            <a:t>Želja da nametnu svom djetetu zanimanja </a:t>
          </a:r>
          <a:r>
            <a:rPr lang="hr-HR" sz="1800" dirty="0">
              <a:solidFill>
                <a:schemeClr val="tx1"/>
              </a:solidFill>
            </a:rPr>
            <a:t>koja su po njihovom mišljenju vrjednija, bolja, priznatija, bez obzira na želje i sposobnosti djeteta</a:t>
          </a:r>
        </a:p>
      </dgm:t>
    </dgm:pt>
    <dgm:pt modelId="{6507EA94-9382-48CD-90FB-DB27808198B6}" type="parTrans" cxnId="{CE362C0C-F386-41E8-9E6E-1066777BB057}">
      <dgm:prSet/>
      <dgm:spPr/>
      <dgm:t>
        <a:bodyPr/>
        <a:lstStyle/>
        <a:p>
          <a:endParaRPr lang="hr-HR"/>
        </a:p>
      </dgm:t>
    </dgm:pt>
    <dgm:pt modelId="{65E3A3F9-F642-48F3-9603-75749A5C1445}" type="sibTrans" cxnId="{CE362C0C-F386-41E8-9E6E-1066777BB057}">
      <dgm:prSet/>
      <dgm:spPr/>
      <dgm:t>
        <a:bodyPr/>
        <a:lstStyle/>
        <a:p>
          <a:endParaRPr lang="hr-HR"/>
        </a:p>
      </dgm:t>
    </dgm:pt>
    <dgm:pt modelId="{369A6924-83B2-405F-AEEC-D1F204004E9D}">
      <dgm:prSet custT="1"/>
      <dgm:spPr/>
      <dgm:t>
        <a:bodyPr/>
        <a:lstStyle/>
        <a:p>
          <a:pPr rtl="0"/>
          <a:r>
            <a:rPr lang="hr-HR" sz="1800" u="sng" dirty="0">
              <a:solidFill>
                <a:schemeClr val="tx1"/>
              </a:solidFill>
            </a:rPr>
            <a:t>Prepuštanje djetetu u potpunosti izbor </a:t>
          </a:r>
          <a:r>
            <a:rPr lang="hr-HR" sz="1800" dirty="0">
              <a:solidFill>
                <a:schemeClr val="tx1"/>
              </a:solidFill>
            </a:rPr>
            <a:t>smatrajući da im ne žele nametati svoju volju, ili vršiti pritisak, bez pružanja pomoći u samoprocjeni, informiranju i izboru</a:t>
          </a:r>
        </a:p>
      </dgm:t>
    </dgm:pt>
    <dgm:pt modelId="{FE0429EE-BD99-4EC1-B4FA-B2A88413648E}" type="parTrans" cxnId="{F8FB81DC-B93F-4134-8FF4-CB61154A2E31}">
      <dgm:prSet/>
      <dgm:spPr/>
      <dgm:t>
        <a:bodyPr/>
        <a:lstStyle/>
        <a:p>
          <a:endParaRPr lang="hr-HR"/>
        </a:p>
      </dgm:t>
    </dgm:pt>
    <dgm:pt modelId="{B74021BF-3E67-4689-B9F3-F4468D3BC93C}" type="sibTrans" cxnId="{F8FB81DC-B93F-4134-8FF4-CB61154A2E31}">
      <dgm:prSet/>
      <dgm:spPr/>
      <dgm:t>
        <a:bodyPr/>
        <a:lstStyle/>
        <a:p>
          <a:endParaRPr lang="hr-HR"/>
        </a:p>
      </dgm:t>
    </dgm:pt>
    <dgm:pt modelId="{090DAE14-8466-4047-9FE9-D73282C17FF4}" type="pres">
      <dgm:prSet presAssocID="{A2BADE06-4239-4B8A-861A-62FB015F7A2F}" presName="linear" presStyleCnt="0">
        <dgm:presLayoutVars>
          <dgm:animLvl val="lvl"/>
          <dgm:resizeHandles val="exact"/>
        </dgm:presLayoutVars>
      </dgm:prSet>
      <dgm:spPr/>
    </dgm:pt>
    <dgm:pt modelId="{1249CFC2-2315-4644-B3BA-4DC2E9911775}" type="pres">
      <dgm:prSet presAssocID="{A1E373DD-63F3-4F18-B78C-FB74E6CAA1D2}" presName="parentText" presStyleLbl="node1" presStyleIdx="0" presStyleCnt="4" custLinFactNeighborY="-19917">
        <dgm:presLayoutVars>
          <dgm:chMax val="0"/>
          <dgm:bulletEnabled val="1"/>
        </dgm:presLayoutVars>
      </dgm:prSet>
      <dgm:spPr/>
    </dgm:pt>
    <dgm:pt modelId="{DB995273-8F35-499F-A2A9-363D7FE0CBD7}" type="pres">
      <dgm:prSet presAssocID="{88512522-9894-448E-8D78-8EE59C92A25E}" presName="spacer" presStyleCnt="0"/>
      <dgm:spPr/>
    </dgm:pt>
    <dgm:pt modelId="{A98368AC-D780-4DC3-84B7-6B8B824FD9DD}" type="pres">
      <dgm:prSet presAssocID="{BBCB16DD-90AA-42FC-A0EE-C0B073C4A8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0272E1-E12A-4AB2-8918-CC0194E6A87B}" type="pres">
      <dgm:prSet presAssocID="{6BBB5F3E-1CB1-495C-9958-378C6413AF3F}" presName="spacer" presStyleCnt="0"/>
      <dgm:spPr/>
    </dgm:pt>
    <dgm:pt modelId="{D262257E-0199-43BC-9CAB-B9E0BB2753F9}" type="pres">
      <dgm:prSet presAssocID="{47050E5C-CEFC-42C8-927C-23BB1F34F7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C13354-8AA2-4FB0-9F9C-9A47FA68236B}" type="pres">
      <dgm:prSet presAssocID="{65E3A3F9-F642-48F3-9603-75749A5C1445}" presName="spacer" presStyleCnt="0"/>
      <dgm:spPr/>
    </dgm:pt>
    <dgm:pt modelId="{9C3B0147-11F3-41D8-8717-54FC153697FF}" type="pres">
      <dgm:prSet presAssocID="{369A6924-83B2-405F-AEEC-D1F204004E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E362C0C-F386-41E8-9E6E-1066777BB057}" srcId="{A2BADE06-4239-4B8A-861A-62FB015F7A2F}" destId="{47050E5C-CEFC-42C8-927C-23BB1F34F7E1}" srcOrd="2" destOrd="0" parTransId="{6507EA94-9382-48CD-90FB-DB27808198B6}" sibTransId="{65E3A3F9-F642-48F3-9603-75749A5C1445}"/>
    <dgm:cxn modelId="{6A33A035-A02C-446D-BA5D-AF1AD9135B56}" type="presOf" srcId="{369A6924-83B2-405F-AEEC-D1F204004E9D}" destId="{9C3B0147-11F3-41D8-8717-54FC153697FF}" srcOrd="0" destOrd="0" presId="urn:microsoft.com/office/officeart/2005/8/layout/vList2"/>
    <dgm:cxn modelId="{C9ECF23A-5283-477A-86AE-706115507D9A}" type="presOf" srcId="{A2BADE06-4239-4B8A-861A-62FB015F7A2F}" destId="{090DAE14-8466-4047-9FE9-D73282C17FF4}" srcOrd="0" destOrd="0" presId="urn:microsoft.com/office/officeart/2005/8/layout/vList2"/>
    <dgm:cxn modelId="{35D4B150-8E17-494F-B271-BEA199C22A45}" type="presOf" srcId="{47050E5C-CEFC-42C8-927C-23BB1F34F7E1}" destId="{D262257E-0199-43BC-9CAB-B9E0BB2753F9}" srcOrd="0" destOrd="0" presId="urn:microsoft.com/office/officeart/2005/8/layout/vList2"/>
    <dgm:cxn modelId="{CFCB5775-F1E4-4927-B784-4F48286340E9}" type="presOf" srcId="{BBCB16DD-90AA-42FC-A0EE-C0B073C4A8B9}" destId="{A98368AC-D780-4DC3-84B7-6B8B824FD9DD}" srcOrd="0" destOrd="0" presId="urn:microsoft.com/office/officeart/2005/8/layout/vList2"/>
    <dgm:cxn modelId="{4E9345AB-B027-4B48-A1FC-EE9A4A808D53}" srcId="{A2BADE06-4239-4B8A-861A-62FB015F7A2F}" destId="{A1E373DD-63F3-4F18-B78C-FB74E6CAA1D2}" srcOrd="0" destOrd="0" parTransId="{692C8E53-9773-41C7-A694-19378E2361E7}" sibTransId="{88512522-9894-448E-8D78-8EE59C92A25E}"/>
    <dgm:cxn modelId="{99ECFBC3-CC06-487B-8DCA-0256327BFE11}" type="presOf" srcId="{A1E373DD-63F3-4F18-B78C-FB74E6CAA1D2}" destId="{1249CFC2-2315-4644-B3BA-4DC2E9911775}" srcOrd="0" destOrd="0" presId="urn:microsoft.com/office/officeart/2005/8/layout/vList2"/>
    <dgm:cxn modelId="{F8FB81DC-B93F-4134-8FF4-CB61154A2E31}" srcId="{A2BADE06-4239-4B8A-861A-62FB015F7A2F}" destId="{369A6924-83B2-405F-AEEC-D1F204004E9D}" srcOrd="3" destOrd="0" parTransId="{FE0429EE-BD99-4EC1-B4FA-B2A88413648E}" sibTransId="{B74021BF-3E67-4689-B9F3-F4468D3BC93C}"/>
    <dgm:cxn modelId="{9A4129E0-873E-42AA-9164-791347E26A83}" srcId="{A2BADE06-4239-4B8A-861A-62FB015F7A2F}" destId="{BBCB16DD-90AA-42FC-A0EE-C0B073C4A8B9}" srcOrd="1" destOrd="0" parTransId="{F605E677-6A5B-453A-A800-8D093967544A}" sibTransId="{6BBB5F3E-1CB1-495C-9958-378C6413AF3F}"/>
    <dgm:cxn modelId="{AAD90706-F96D-47D2-BF55-BD2F7122B6C3}" type="presParOf" srcId="{090DAE14-8466-4047-9FE9-D73282C17FF4}" destId="{1249CFC2-2315-4644-B3BA-4DC2E9911775}" srcOrd="0" destOrd="0" presId="urn:microsoft.com/office/officeart/2005/8/layout/vList2"/>
    <dgm:cxn modelId="{4F210284-5F14-47F4-B75F-4E1F2536C3A7}" type="presParOf" srcId="{090DAE14-8466-4047-9FE9-D73282C17FF4}" destId="{DB995273-8F35-499F-A2A9-363D7FE0CBD7}" srcOrd="1" destOrd="0" presId="urn:microsoft.com/office/officeart/2005/8/layout/vList2"/>
    <dgm:cxn modelId="{9F29EBE7-4F5D-490D-B3F6-3CD786AE22CA}" type="presParOf" srcId="{090DAE14-8466-4047-9FE9-D73282C17FF4}" destId="{A98368AC-D780-4DC3-84B7-6B8B824FD9DD}" srcOrd="2" destOrd="0" presId="urn:microsoft.com/office/officeart/2005/8/layout/vList2"/>
    <dgm:cxn modelId="{44DD609A-7022-4B31-A60F-38718D41FF94}" type="presParOf" srcId="{090DAE14-8466-4047-9FE9-D73282C17FF4}" destId="{920272E1-E12A-4AB2-8918-CC0194E6A87B}" srcOrd="3" destOrd="0" presId="urn:microsoft.com/office/officeart/2005/8/layout/vList2"/>
    <dgm:cxn modelId="{FADBA8BF-A101-4E2A-8006-5EEADC9E4727}" type="presParOf" srcId="{090DAE14-8466-4047-9FE9-D73282C17FF4}" destId="{D262257E-0199-43BC-9CAB-B9E0BB2753F9}" srcOrd="4" destOrd="0" presId="urn:microsoft.com/office/officeart/2005/8/layout/vList2"/>
    <dgm:cxn modelId="{92946428-3759-48A0-B6EF-520D2AB867BC}" type="presParOf" srcId="{090DAE14-8466-4047-9FE9-D73282C17FF4}" destId="{34C13354-8AA2-4FB0-9F9C-9A47FA68236B}" srcOrd="5" destOrd="0" presId="urn:microsoft.com/office/officeart/2005/8/layout/vList2"/>
    <dgm:cxn modelId="{3AB9496D-3072-47A2-B143-6B32BC3DD00B}" type="presParOf" srcId="{090DAE14-8466-4047-9FE9-D73282C17FF4}" destId="{9C3B0147-11F3-41D8-8717-54FC153697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8A317D2-A316-494C-BBA7-0671F3BA01BA}" type="doc">
      <dgm:prSet loTypeId="urn:microsoft.com/office/officeart/2005/8/layout/pyramid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1F374039-39A4-4E09-92D7-EC5E47DAB8BB}">
      <dgm:prSet/>
      <dgm:spPr/>
      <dgm:t>
        <a:bodyPr/>
        <a:lstStyle/>
        <a:p>
          <a:pPr rtl="0"/>
          <a:r>
            <a:rPr lang="hr-HR" dirty="0"/>
            <a:t>Ponovo ćete imati “prvašića” (srednjoškolca)</a:t>
          </a:r>
        </a:p>
      </dgm:t>
    </dgm:pt>
    <dgm:pt modelId="{AC1B1EF5-18AE-4190-A3E2-999BE915F6C8}" type="parTrans" cxnId="{DB9200F9-A4DF-4DE6-86A3-3C850567DBD7}">
      <dgm:prSet/>
      <dgm:spPr/>
      <dgm:t>
        <a:bodyPr/>
        <a:lstStyle/>
        <a:p>
          <a:endParaRPr lang="hr-HR"/>
        </a:p>
      </dgm:t>
    </dgm:pt>
    <dgm:pt modelId="{B1880757-F352-4CA8-ACEA-8723FFB70FB9}" type="sibTrans" cxnId="{DB9200F9-A4DF-4DE6-86A3-3C850567DBD7}">
      <dgm:prSet/>
      <dgm:spPr/>
      <dgm:t>
        <a:bodyPr/>
        <a:lstStyle/>
        <a:p>
          <a:endParaRPr lang="hr-HR"/>
        </a:p>
      </dgm:t>
    </dgm:pt>
    <dgm:pt modelId="{0C670E79-21BD-441A-89E0-022D4417C968}">
      <dgm:prSet/>
      <dgm:spPr/>
      <dgm:t>
        <a:bodyPr/>
        <a:lstStyle/>
        <a:p>
          <a:pPr rtl="0"/>
          <a:r>
            <a:rPr lang="hr-HR" dirty="0"/>
            <a:t>Sada će se možda više buniti, ali to samo znači da vas treba.</a:t>
          </a:r>
        </a:p>
      </dgm:t>
    </dgm:pt>
    <dgm:pt modelId="{B0B2470C-E0C6-4180-A3B8-9E348F60B9D7}" type="parTrans" cxnId="{93F1EABD-B64D-4AF5-986E-508013365A2E}">
      <dgm:prSet/>
      <dgm:spPr/>
      <dgm:t>
        <a:bodyPr/>
        <a:lstStyle/>
        <a:p>
          <a:endParaRPr lang="hr-HR"/>
        </a:p>
      </dgm:t>
    </dgm:pt>
    <dgm:pt modelId="{5498EDC3-47B3-4057-9791-7A7443C693BA}" type="sibTrans" cxnId="{93F1EABD-B64D-4AF5-986E-508013365A2E}">
      <dgm:prSet/>
      <dgm:spPr/>
      <dgm:t>
        <a:bodyPr/>
        <a:lstStyle/>
        <a:p>
          <a:endParaRPr lang="hr-HR"/>
        </a:p>
      </dgm:t>
    </dgm:pt>
    <dgm:pt modelId="{B10854E2-C537-481E-A3C0-705C00F2B1C5}">
      <dgm:prSet/>
      <dgm:spPr/>
      <dgm:t>
        <a:bodyPr/>
        <a:lstStyle/>
        <a:p>
          <a:pPr rtl="0"/>
          <a:r>
            <a:rPr lang="hr-HR" dirty="0"/>
            <a:t>Budite uz njega!</a:t>
          </a:r>
        </a:p>
      </dgm:t>
    </dgm:pt>
    <dgm:pt modelId="{AAA0688F-9238-475C-AFB3-F5CF41933DCF}" type="parTrans" cxnId="{02A15FA2-1DF2-43B7-B058-86C8A0C37CEC}">
      <dgm:prSet/>
      <dgm:spPr/>
      <dgm:t>
        <a:bodyPr/>
        <a:lstStyle/>
        <a:p>
          <a:endParaRPr lang="hr-HR"/>
        </a:p>
      </dgm:t>
    </dgm:pt>
    <dgm:pt modelId="{007A8B23-E9C4-4A91-8530-1C883FCF7DA0}" type="sibTrans" cxnId="{02A15FA2-1DF2-43B7-B058-86C8A0C37CEC}">
      <dgm:prSet/>
      <dgm:spPr/>
      <dgm:t>
        <a:bodyPr/>
        <a:lstStyle/>
        <a:p>
          <a:endParaRPr lang="hr-HR"/>
        </a:p>
      </dgm:t>
    </dgm:pt>
    <dgm:pt modelId="{DB5CC070-E430-4F0C-A42A-41DA92FDA8DC}" type="pres">
      <dgm:prSet presAssocID="{38A317D2-A316-494C-BBA7-0671F3BA01BA}" presName="compositeShape" presStyleCnt="0">
        <dgm:presLayoutVars>
          <dgm:dir/>
          <dgm:resizeHandles/>
        </dgm:presLayoutVars>
      </dgm:prSet>
      <dgm:spPr/>
    </dgm:pt>
    <dgm:pt modelId="{4E162B62-7C96-42CA-8C3E-0E31B9316856}" type="pres">
      <dgm:prSet presAssocID="{38A317D2-A316-494C-BBA7-0671F3BA01BA}" presName="pyramid" presStyleLbl="node1" presStyleIdx="0" presStyleCnt="1"/>
      <dgm:spPr/>
    </dgm:pt>
    <dgm:pt modelId="{85D6C98A-C854-4442-AEAC-0FA94F494B73}" type="pres">
      <dgm:prSet presAssocID="{38A317D2-A316-494C-BBA7-0671F3BA01BA}" presName="theList" presStyleCnt="0"/>
      <dgm:spPr/>
    </dgm:pt>
    <dgm:pt modelId="{C484FE03-B6AF-43A7-9FE7-3A8087B62EB5}" type="pres">
      <dgm:prSet presAssocID="{1F374039-39A4-4E09-92D7-EC5E47DAB8BB}" presName="aNode" presStyleLbl="fgAcc1" presStyleIdx="0" presStyleCnt="3">
        <dgm:presLayoutVars>
          <dgm:bulletEnabled val="1"/>
        </dgm:presLayoutVars>
      </dgm:prSet>
      <dgm:spPr/>
    </dgm:pt>
    <dgm:pt modelId="{40FFD9AB-32B6-43EC-9E82-576A0B06F757}" type="pres">
      <dgm:prSet presAssocID="{1F374039-39A4-4E09-92D7-EC5E47DAB8BB}" presName="aSpace" presStyleCnt="0"/>
      <dgm:spPr/>
    </dgm:pt>
    <dgm:pt modelId="{5C0ED885-B8CD-45E2-A0E5-254B87E18BB8}" type="pres">
      <dgm:prSet presAssocID="{0C670E79-21BD-441A-89E0-022D4417C968}" presName="aNode" presStyleLbl="fgAcc1" presStyleIdx="1" presStyleCnt="3">
        <dgm:presLayoutVars>
          <dgm:bulletEnabled val="1"/>
        </dgm:presLayoutVars>
      </dgm:prSet>
      <dgm:spPr/>
    </dgm:pt>
    <dgm:pt modelId="{D2048421-6E70-4E66-9F4B-E6D4F0EA1084}" type="pres">
      <dgm:prSet presAssocID="{0C670E79-21BD-441A-89E0-022D4417C968}" presName="aSpace" presStyleCnt="0"/>
      <dgm:spPr/>
    </dgm:pt>
    <dgm:pt modelId="{10E56B7B-6640-47AC-A27B-67E38E502E46}" type="pres">
      <dgm:prSet presAssocID="{B10854E2-C537-481E-A3C0-705C00F2B1C5}" presName="aNode" presStyleLbl="fgAcc1" presStyleIdx="2" presStyleCnt="3">
        <dgm:presLayoutVars>
          <dgm:bulletEnabled val="1"/>
        </dgm:presLayoutVars>
      </dgm:prSet>
      <dgm:spPr/>
    </dgm:pt>
    <dgm:pt modelId="{28DF543B-5C07-4015-8BBE-0BD4A3946765}" type="pres">
      <dgm:prSet presAssocID="{B10854E2-C537-481E-A3C0-705C00F2B1C5}" presName="aSpace" presStyleCnt="0"/>
      <dgm:spPr/>
    </dgm:pt>
  </dgm:ptLst>
  <dgm:cxnLst>
    <dgm:cxn modelId="{935CF63E-74E3-4BE5-A1AF-3550F7072987}" type="presOf" srcId="{38A317D2-A316-494C-BBA7-0671F3BA01BA}" destId="{DB5CC070-E430-4F0C-A42A-41DA92FDA8DC}" srcOrd="0" destOrd="0" presId="urn:microsoft.com/office/officeart/2005/8/layout/pyramid2"/>
    <dgm:cxn modelId="{0C04B043-CEFA-40B3-B613-DDC3D7E9E38E}" type="presOf" srcId="{1F374039-39A4-4E09-92D7-EC5E47DAB8BB}" destId="{C484FE03-B6AF-43A7-9FE7-3A8087B62EB5}" srcOrd="0" destOrd="0" presId="urn:microsoft.com/office/officeart/2005/8/layout/pyramid2"/>
    <dgm:cxn modelId="{5214AD68-1763-450D-BA81-5B5A879F41D4}" type="presOf" srcId="{0C670E79-21BD-441A-89E0-022D4417C968}" destId="{5C0ED885-B8CD-45E2-A0E5-254B87E18BB8}" srcOrd="0" destOrd="0" presId="urn:microsoft.com/office/officeart/2005/8/layout/pyramid2"/>
    <dgm:cxn modelId="{02A15FA2-1DF2-43B7-B058-86C8A0C37CEC}" srcId="{38A317D2-A316-494C-BBA7-0671F3BA01BA}" destId="{B10854E2-C537-481E-A3C0-705C00F2B1C5}" srcOrd="2" destOrd="0" parTransId="{AAA0688F-9238-475C-AFB3-F5CF41933DCF}" sibTransId="{007A8B23-E9C4-4A91-8530-1C883FCF7DA0}"/>
    <dgm:cxn modelId="{918F56AE-EBE3-4F04-8F06-9D53D0FFE75D}" type="presOf" srcId="{B10854E2-C537-481E-A3C0-705C00F2B1C5}" destId="{10E56B7B-6640-47AC-A27B-67E38E502E46}" srcOrd="0" destOrd="0" presId="urn:microsoft.com/office/officeart/2005/8/layout/pyramid2"/>
    <dgm:cxn modelId="{93F1EABD-B64D-4AF5-986E-508013365A2E}" srcId="{38A317D2-A316-494C-BBA7-0671F3BA01BA}" destId="{0C670E79-21BD-441A-89E0-022D4417C968}" srcOrd="1" destOrd="0" parTransId="{B0B2470C-E0C6-4180-A3B8-9E348F60B9D7}" sibTransId="{5498EDC3-47B3-4057-9791-7A7443C693BA}"/>
    <dgm:cxn modelId="{DB9200F9-A4DF-4DE6-86A3-3C850567DBD7}" srcId="{38A317D2-A316-494C-BBA7-0671F3BA01BA}" destId="{1F374039-39A4-4E09-92D7-EC5E47DAB8BB}" srcOrd="0" destOrd="0" parTransId="{AC1B1EF5-18AE-4190-A3E2-999BE915F6C8}" sibTransId="{B1880757-F352-4CA8-ACEA-8723FFB70FB9}"/>
    <dgm:cxn modelId="{24C463D5-08A0-4D3A-89CC-9406DF70967F}" type="presParOf" srcId="{DB5CC070-E430-4F0C-A42A-41DA92FDA8DC}" destId="{4E162B62-7C96-42CA-8C3E-0E31B9316856}" srcOrd="0" destOrd="0" presId="urn:microsoft.com/office/officeart/2005/8/layout/pyramid2"/>
    <dgm:cxn modelId="{ED50D3B0-A70B-48E9-A46E-12352C319BE5}" type="presParOf" srcId="{DB5CC070-E430-4F0C-A42A-41DA92FDA8DC}" destId="{85D6C98A-C854-4442-AEAC-0FA94F494B73}" srcOrd="1" destOrd="0" presId="urn:microsoft.com/office/officeart/2005/8/layout/pyramid2"/>
    <dgm:cxn modelId="{85745F8B-67A9-4096-86B2-ECD3B9146118}" type="presParOf" srcId="{85D6C98A-C854-4442-AEAC-0FA94F494B73}" destId="{C484FE03-B6AF-43A7-9FE7-3A8087B62EB5}" srcOrd="0" destOrd="0" presId="urn:microsoft.com/office/officeart/2005/8/layout/pyramid2"/>
    <dgm:cxn modelId="{4A405704-AD61-4F3E-AABC-AAE9FBB13322}" type="presParOf" srcId="{85D6C98A-C854-4442-AEAC-0FA94F494B73}" destId="{40FFD9AB-32B6-43EC-9E82-576A0B06F757}" srcOrd="1" destOrd="0" presId="urn:microsoft.com/office/officeart/2005/8/layout/pyramid2"/>
    <dgm:cxn modelId="{1DF79EAA-547E-4EFA-9B2D-C599105A84AD}" type="presParOf" srcId="{85D6C98A-C854-4442-AEAC-0FA94F494B73}" destId="{5C0ED885-B8CD-45E2-A0E5-254B87E18BB8}" srcOrd="2" destOrd="0" presId="urn:microsoft.com/office/officeart/2005/8/layout/pyramid2"/>
    <dgm:cxn modelId="{D0544497-58BE-4B5B-9B10-349A686C35F4}" type="presParOf" srcId="{85D6C98A-C854-4442-AEAC-0FA94F494B73}" destId="{D2048421-6E70-4E66-9F4B-E6D4F0EA1084}" srcOrd="3" destOrd="0" presId="urn:microsoft.com/office/officeart/2005/8/layout/pyramid2"/>
    <dgm:cxn modelId="{DDC7F1CF-3498-48CA-90D0-EBF93B059BB9}" type="presParOf" srcId="{85D6C98A-C854-4442-AEAC-0FA94F494B73}" destId="{10E56B7B-6640-47AC-A27B-67E38E502E46}" srcOrd="4" destOrd="0" presId="urn:microsoft.com/office/officeart/2005/8/layout/pyramid2"/>
    <dgm:cxn modelId="{AF07EF60-0395-408F-B52F-092CDF3B982B}" type="presParOf" srcId="{85D6C98A-C854-4442-AEAC-0FA94F494B73}" destId="{28DF543B-5C07-4015-8BBE-0BD4A394676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7605B-E09D-4CA8-B6E9-7B2422679009}" type="doc">
      <dgm:prSet loTypeId="urn:microsoft.com/office/officeart/2005/8/layout/cycle6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1C58756-BA5A-4898-B4BF-A901BB18063F}">
      <dgm:prSet phldrT="[Tekst]" custT="1"/>
      <dgm:spPr/>
      <dgm:t>
        <a:bodyPr/>
        <a:lstStyle/>
        <a:p>
          <a:r>
            <a:rPr lang="hr-HR" sz="2000" dirty="0"/>
            <a:t>KLASIČNA</a:t>
          </a:r>
        </a:p>
      </dgm:t>
    </dgm:pt>
    <dgm:pt modelId="{A4C32BB6-A4DA-41B4-A78E-E1A3CC8F64DD}" type="sibTrans" cxnId="{E2A7CB6F-937E-47B1-AE4A-9DBDDEC4F7EE}">
      <dgm:prSet/>
      <dgm:spPr/>
      <dgm:t>
        <a:bodyPr/>
        <a:lstStyle/>
        <a:p>
          <a:endParaRPr lang="hr-HR" sz="2000"/>
        </a:p>
      </dgm:t>
    </dgm:pt>
    <dgm:pt modelId="{4697BD56-5698-4175-8907-1D65DD66E3EB}" type="parTrans" cxnId="{E2A7CB6F-937E-47B1-AE4A-9DBDDEC4F7EE}">
      <dgm:prSet/>
      <dgm:spPr/>
      <dgm:t>
        <a:bodyPr/>
        <a:lstStyle/>
        <a:p>
          <a:endParaRPr lang="hr-HR" sz="2000"/>
        </a:p>
      </dgm:t>
    </dgm:pt>
    <dgm:pt modelId="{03B5E719-E0B0-4F8B-B8F5-E15112F70D84}">
      <dgm:prSet phldrT="[Tekst]" custT="1"/>
      <dgm:spPr/>
      <dgm:t>
        <a:bodyPr/>
        <a:lstStyle/>
        <a:p>
          <a:r>
            <a:rPr lang="hr-HR" sz="2000" dirty="0"/>
            <a:t>PRIRODOSLOVNA</a:t>
          </a:r>
        </a:p>
      </dgm:t>
    </dgm:pt>
    <dgm:pt modelId="{468C4B07-7AFF-4D01-A78D-A3E36269E8F9}" type="sibTrans" cxnId="{60963D19-C00D-42A8-A0C5-BAA902C6B2EE}">
      <dgm:prSet/>
      <dgm:spPr/>
      <dgm:t>
        <a:bodyPr/>
        <a:lstStyle/>
        <a:p>
          <a:endParaRPr lang="hr-HR" sz="2000"/>
        </a:p>
      </dgm:t>
    </dgm:pt>
    <dgm:pt modelId="{7BC49108-B2B4-443F-AF1B-19941D0A4CFD}" type="parTrans" cxnId="{60963D19-C00D-42A8-A0C5-BAA902C6B2EE}">
      <dgm:prSet/>
      <dgm:spPr/>
      <dgm:t>
        <a:bodyPr/>
        <a:lstStyle/>
        <a:p>
          <a:endParaRPr lang="hr-HR" sz="2000"/>
        </a:p>
      </dgm:t>
    </dgm:pt>
    <dgm:pt modelId="{852A0C84-231F-41BB-8517-C8CB8E225814}">
      <dgm:prSet phldrT="[Tekst]" custT="1"/>
      <dgm:spPr/>
      <dgm:t>
        <a:bodyPr/>
        <a:lstStyle/>
        <a:p>
          <a:r>
            <a:rPr lang="hr-HR" sz="2000" dirty="0"/>
            <a:t>PRIRODOSLOVNO-MATEMATIČKA</a:t>
          </a:r>
        </a:p>
      </dgm:t>
    </dgm:pt>
    <dgm:pt modelId="{3C49DFA5-6099-4534-8139-54EABAA9673D}" type="sibTrans" cxnId="{84CB87C3-3947-46A3-8A08-B10E368B15D5}">
      <dgm:prSet/>
      <dgm:spPr/>
      <dgm:t>
        <a:bodyPr/>
        <a:lstStyle/>
        <a:p>
          <a:endParaRPr lang="hr-HR" sz="2000"/>
        </a:p>
      </dgm:t>
    </dgm:pt>
    <dgm:pt modelId="{44BBE7CF-00BD-40E4-A824-009DDC2AB128}" type="parTrans" cxnId="{84CB87C3-3947-46A3-8A08-B10E368B15D5}">
      <dgm:prSet/>
      <dgm:spPr/>
      <dgm:t>
        <a:bodyPr/>
        <a:lstStyle/>
        <a:p>
          <a:endParaRPr lang="hr-HR" sz="2000"/>
        </a:p>
      </dgm:t>
    </dgm:pt>
    <dgm:pt modelId="{47ACC74E-E0FA-4443-9FB1-122A1B9380A4}">
      <dgm:prSet phldrT="[Tekst]" custT="1"/>
      <dgm:spPr/>
      <dgm:t>
        <a:bodyPr/>
        <a:lstStyle/>
        <a:p>
          <a:r>
            <a:rPr lang="hr-HR" sz="2000" dirty="0"/>
            <a:t>JEZIČNA</a:t>
          </a:r>
        </a:p>
      </dgm:t>
    </dgm:pt>
    <dgm:pt modelId="{B4D7F27D-B2FF-42FA-870D-5B2E39C86FD8}" type="sibTrans" cxnId="{9BD928A7-D5C8-4E4D-9911-980AEA41D0BB}">
      <dgm:prSet/>
      <dgm:spPr/>
      <dgm:t>
        <a:bodyPr/>
        <a:lstStyle/>
        <a:p>
          <a:endParaRPr lang="hr-HR" sz="2000"/>
        </a:p>
      </dgm:t>
    </dgm:pt>
    <dgm:pt modelId="{B156E7EF-55D6-436C-9E09-FF381EF2D555}" type="parTrans" cxnId="{9BD928A7-D5C8-4E4D-9911-980AEA41D0BB}">
      <dgm:prSet/>
      <dgm:spPr/>
      <dgm:t>
        <a:bodyPr/>
        <a:lstStyle/>
        <a:p>
          <a:endParaRPr lang="hr-HR" sz="2000"/>
        </a:p>
      </dgm:t>
    </dgm:pt>
    <dgm:pt modelId="{B5F84339-46D6-42D7-9436-94985CB53E40}">
      <dgm:prSet phldrT="[Tekst]" custT="1"/>
      <dgm:spPr/>
      <dgm:t>
        <a:bodyPr/>
        <a:lstStyle/>
        <a:p>
          <a:r>
            <a:rPr lang="hr-HR" sz="2000" dirty="0"/>
            <a:t>OPĆA</a:t>
          </a:r>
        </a:p>
      </dgm:t>
    </dgm:pt>
    <dgm:pt modelId="{4682FFDC-174B-40DE-8196-C87BD11C993E}" type="sibTrans" cxnId="{38A8B4B3-9BC0-403D-80F6-328E617C97EE}">
      <dgm:prSet/>
      <dgm:spPr/>
      <dgm:t>
        <a:bodyPr/>
        <a:lstStyle/>
        <a:p>
          <a:endParaRPr lang="hr-HR" sz="2000"/>
        </a:p>
      </dgm:t>
    </dgm:pt>
    <dgm:pt modelId="{9BD06D62-55AA-4F15-90B7-D755AAD358A1}" type="parTrans" cxnId="{38A8B4B3-9BC0-403D-80F6-328E617C97EE}">
      <dgm:prSet/>
      <dgm:spPr/>
      <dgm:t>
        <a:bodyPr/>
        <a:lstStyle/>
        <a:p>
          <a:endParaRPr lang="hr-HR" sz="2000"/>
        </a:p>
      </dgm:t>
    </dgm:pt>
    <dgm:pt modelId="{B28EBBE3-93DE-48FD-AC67-4AC21725F92C}" type="pres">
      <dgm:prSet presAssocID="{EF47605B-E09D-4CA8-B6E9-7B2422679009}" presName="cycle" presStyleCnt="0">
        <dgm:presLayoutVars>
          <dgm:dir/>
          <dgm:resizeHandles val="exact"/>
        </dgm:presLayoutVars>
      </dgm:prSet>
      <dgm:spPr/>
    </dgm:pt>
    <dgm:pt modelId="{09194FE1-AE3E-4AD3-B715-6D344F20FBD1}" type="pres">
      <dgm:prSet presAssocID="{B5F84339-46D6-42D7-9436-94985CB53E40}" presName="node" presStyleLbl="node1" presStyleIdx="0" presStyleCnt="5" custScaleX="113028" custScaleY="118858">
        <dgm:presLayoutVars>
          <dgm:bulletEnabled val="1"/>
        </dgm:presLayoutVars>
      </dgm:prSet>
      <dgm:spPr/>
    </dgm:pt>
    <dgm:pt modelId="{ECFBAB99-6F18-4C1E-96AF-8E517CD213F4}" type="pres">
      <dgm:prSet presAssocID="{B5F84339-46D6-42D7-9436-94985CB53E40}" presName="spNode" presStyleCnt="0"/>
      <dgm:spPr/>
    </dgm:pt>
    <dgm:pt modelId="{EA7FE13F-AFB7-4B10-AF53-0AF8D9E5AD3A}" type="pres">
      <dgm:prSet presAssocID="{4682FFDC-174B-40DE-8196-C87BD11C993E}" presName="sibTrans" presStyleLbl="sibTrans1D1" presStyleIdx="0" presStyleCnt="5"/>
      <dgm:spPr/>
    </dgm:pt>
    <dgm:pt modelId="{E68EDE84-DDFA-4B3E-8B71-B8253F226C86}" type="pres">
      <dgm:prSet presAssocID="{47ACC74E-E0FA-4443-9FB1-122A1B9380A4}" presName="node" presStyleLbl="node1" presStyleIdx="1" presStyleCnt="5" custScaleX="107728" custScaleY="115302">
        <dgm:presLayoutVars>
          <dgm:bulletEnabled val="1"/>
        </dgm:presLayoutVars>
      </dgm:prSet>
      <dgm:spPr/>
    </dgm:pt>
    <dgm:pt modelId="{A0ECA608-07C1-4C3B-AF4D-7C1687747DBC}" type="pres">
      <dgm:prSet presAssocID="{47ACC74E-E0FA-4443-9FB1-122A1B9380A4}" presName="spNode" presStyleCnt="0"/>
      <dgm:spPr/>
    </dgm:pt>
    <dgm:pt modelId="{AAD28566-BD06-4FC4-B3C1-1080BDE97CB8}" type="pres">
      <dgm:prSet presAssocID="{B4D7F27D-B2FF-42FA-870D-5B2E39C86FD8}" presName="sibTrans" presStyleLbl="sibTrans1D1" presStyleIdx="1" presStyleCnt="5"/>
      <dgm:spPr/>
    </dgm:pt>
    <dgm:pt modelId="{025FD8EA-96EC-44D0-B483-EB3A6E99A9A6}" type="pres">
      <dgm:prSet presAssocID="{852A0C84-231F-41BB-8517-C8CB8E225814}" presName="node" presStyleLbl="node1" presStyleIdx="2" presStyleCnt="5" custScaleX="169718" custScaleY="132587" custRadScaleRad="100754" custRadScaleInc="-31499">
        <dgm:presLayoutVars>
          <dgm:bulletEnabled val="1"/>
        </dgm:presLayoutVars>
      </dgm:prSet>
      <dgm:spPr/>
    </dgm:pt>
    <dgm:pt modelId="{A4E2E6DD-EFA4-4EA5-871D-4731DDD2E52A}" type="pres">
      <dgm:prSet presAssocID="{852A0C84-231F-41BB-8517-C8CB8E225814}" presName="spNode" presStyleCnt="0"/>
      <dgm:spPr/>
    </dgm:pt>
    <dgm:pt modelId="{691F7B09-87EE-43E7-AD4C-851DC6A2CD12}" type="pres">
      <dgm:prSet presAssocID="{3C49DFA5-6099-4534-8139-54EABAA9673D}" presName="sibTrans" presStyleLbl="sibTrans1D1" presStyleIdx="2" presStyleCnt="5"/>
      <dgm:spPr/>
    </dgm:pt>
    <dgm:pt modelId="{950DFC7C-D47A-4D8F-91D6-9BF2616C7EE0}" type="pres">
      <dgm:prSet presAssocID="{03B5E719-E0B0-4F8B-B8F5-E15112F70D84}" presName="node" presStyleLbl="node1" presStyleIdx="3" presStyleCnt="5" custScaleX="166775" custScaleY="123694" custRadScaleRad="109162" custRadScaleInc="46226">
        <dgm:presLayoutVars>
          <dgm:bulletEnabled val="1"/>
        </dgm:presLayoutVars>
      </dgm:prSet>
      <dgm:spPr/>
    </dgm:pt>
    <dgm:pt modelId="{A910E8E4-5F3A-49C5-B19B-835E359B3A00}" type="pres">
      <dgm:prSet presAssocID="{03B5E719-E0B0-4F8B-B8F5-E15112F70D84}" presName="spNode" presStyleCnt="0"/>
      <dgm:spPr/>
    </dgm:pt>
    <dgm:pt modelId="{42F2A9FB-21F6-46B9-83E6-A58EF46FE3AD}" type="pres">
      <dgm:prSet presAssocID="{468C4B07-7AFF-4D01-A78D-A3E36269E8F9}" presName="sibTrans" presStyleLbl="sibTrans1D1" presStyleIdx="3" presStyleCnt="5"/>
      <dgm:spPr/>
    </dgm:pt>
    <dgm:pt modelId="{306E092F-8EEE-4176-8BC6-E453935429C1}" type="pres">
      <dgm:prSet presAssocID="{61C58756-BA5A-4898-B4BF-A901BB18063F}" presName="node" presStyleLbl="node1" presStyleIdx="4" presStyleCnt="5" custScaleX="105366" custScaleY="110735">
        <dgm:presLayoutVars>
          <dgm:bulletEnabled val="1"/>
        </dgm:presLayoutVars>
      </dgm:prSet>
      <dgm:spPr/>
    </dgm:pt>
    <dgm:pt modelId="{2A6DF484-7069-4C86-B603-694E6588AE21}" type="pres">
      <dgm:prSet presAssocID="{61C58756-BA5A-4898-B4BF-A901BB18063F}" presName="spNode" presStyleCnt="0"/>
      <dgm:spPr/>
    </dgm:pt>
    <dgm:pt modelId="{CDF8DC0B-D302-422C-AEFC-F4474DFBD65C}" type="pres">
      <dgm:prSet presAssocID="{A4C32BB6-A4DA-41B4-A78E-E1A3CC8F64DD}" presName="sibTrans" presStyleLbl="sibTrans1D1" presStyleIdx="4" presStyleCnt="5"/>
      <dgm:spPr/>
    </dgm:pt>
  </dgm:ptLst>
  <dgm:cxnLst>
    <dgm:cxn modelId="{4719C804-8813-4E51-BEB1-EBA78F15D028}" type="presOf" srcId="{3C49DFA5-6099-4534-8139-54EABAA9673D}" destId="{691F7B09-87EE-43E7-AD4C-851DC6A2CD12}" srcOrd="0" destOrd="0" presId="urn:microsoft.com/office/officeart/2005/8/layout/cycle6"/>
    <dgm:cxn modelId="{60963D19-C00D-42A8-A0C5-BAA902C6B2EE}" srcId="{EF47605B-E09D-4CA8-B6E9-7B2422679009}" destId="{03B5E719-E0B0-4F8B-B8F5-E15112F70D84}" srcOrd="3" destOrd="0" parTransId="{7BC49108-B2B4-443F-AF1B-19941D0A4CFD}" sibTransId="{468C4B07-7AFF-4D01-A78D-A3E36269E8F9}"/>
    <dgm:cxn modelId="{8AE62731-220B-4039-913D-1CC5651BB723}" type="presOf" srcId="{47ACC74E-E0FA-4443-9FB1-122A1B9380A4}" destId="{E68EDE84-DDFA-4B3E-8B71-B8253F226C86}" srcOrd="0" destOrd="0" presId="urn:microsoft.com/office/officeart/2005/8/layout/cycle6"/>
    <dgm:cxn modelId="{A7809F66-0F68-4D2B-B417-F06D14F979ED}" type="presOf" srcId="{EF47605B-E09D-4CA8-B6E9-7B2422679009}" destId="{B28EBBE3-93DE-48FD-AC67-4AC21725F92C}" srcOrd="0" destOrd="0" presId="urn:microsoft.com/office/officeart/2005/8/layout/cycle6"/>
    <dgm:cxn modelId="{5C48A469-0364-4561-ADBA-F385A84E8351}" type="presOf" srcId="{A4C32BB6-A4DA-41B4-A78E-E1A3CC8F64DD}" destId="{CDF8DC0B-D302-422C-AEFC-F4474DFBD65C}" srcOrd="0" destOrd="0" presId="urn:microsoft.com/office/officeart/2005/8/layout/cycle6"/>
    <dgm:cxn modelId="{72428F6A-09CB-4017-BE24-0C9A10FDEAE4}" type="presOf" srcId="{61C58756-BA5A-4898-B4BF-A901BB18063F}" destId="{306E092F-8EEE-4176-8BC6-E453935429C1}" srcOrd="0" destOrd="0" presId="urn:microsoft.com/office/officeart/2005/8/layout/cycle6"/>
    <dgm:cxn modelId="{E2A7CB6F-937E-47B1-AE4A-9DBDDEC4F7EE}" srcId="{EF47605B-E09D-4CA8-B6E9-7B2422679009}" destId="{61C58756-BA5A-4898-B4BF-A901BB18063F}" srcOrd="4" destOrd="0" parTransId="{4697BD56-5698-4175-8907-1D65DD66E3EB}" sibTransId="{A4C32BB6-A4DA-41B4-A78E-E1A3CC8F64DD}"/>
    <dgm:cxn modelId="{18CF2D58-2F4E-4F22-81D2-FFCE76CB8686}" type="presOf" srcId="{4682FFDC-174B-40DE-8196-C87BD11C993E}" destId="{EA7FE13F-AFB7-4B10-AF53-0AF8D9E5AD3A}" srcOrd="0" destOrd="0" presId="urn:microsoft.com/office/officeart/2005/8/layout/cycle6"/>
    <dgm:cxn modelId="{8C402898-4D19-4CE0-BD51-A84F5A56258C}" type="presOf" srcId="{B4D7F27D-B2FF-42FA-870D-5B2E39C86FD8}" destId="{AAD28566-BD06-4FC4-B3C1-1080BDE97CB8}" srcOrd="0" destOrd="0" presId="urn:microsoft.com/office/officeart/2005/8/layout/cycle6"/>
    <dgm:cxn modelId="{4014B1A4-1825-40B0-A3C5-E841B36ECB31}" type="presOf" srcId="{B5F84339-46D6-42D7-9436-94985CB53E40}" destId="{09194FE1-AE3E-4AD3-B715-6D344F20FBD1}" srcOrd="0" destOrd="0" presId="urn:microsoft.com/office/officeart/2005/8/layout/cycle6"/>
    <dgm:cxn modelId="{9BD928A7-D5C8-4E4D-9911-980AEA41D0BB}" srcId="{EF47605B-E09D-4CA8-B6E9-7B2422679009}" destId="{47ACC74E-E0FA-4443-9FB1-122A1B9380A4}" srcOrd="1" destOrd="0" parTransId="{B156E7EF-55D6-436C-9E09-FF381EF2D555}" sibTransId="{B4D7F27D-B2FF-42FA-870D-5B2E39C86FD8}"/>
    <dgm:cxn modelId="{205AA0B0-72EA-41E2-993F-0EE10DDD4532}" type="presOf" srcId="{03B5E719-E0B0-4F8B-B8F5-E15112F70D84}" destId="{950DFC7C-D47A-4D8F-91D6-9BF2616C7EE0}" srcOrd="0" destOrd="0" presId="urn:microsoft.com/office/officeart/2005/8/layout/cycle6"/>
    <dgm:cxn modelId="{38A8B4B3-9BC0-403D-80F6-328E617C97EE}" srcId="{EF47605B-E09D-4CA8-B6E9-7B2422679009}" destId="{B5F84339-46D6-42D7-9436-94985CB53E40}" srcOrd="0" destOrd="0" parTransId="{9BD06D62-55AA-4F15-90B7-D755AAD358A1}" sibTransId="{4682FFDC-174B-40DE-8196-C87BD11C993E}"/>
    <dgm:cxn modelId="{84CB87C3-3947-46A3-8A08-B10E368B15D5}" srcId="{EF47605B-E09D-4CA8-B6E9-7B2422679009}" destId="{852A0C84-231F-41BB-8517-C8CB8E225814}" srcOrd="2" destOrd="0" parTransId="{44BBE7CF-00BD-40E4-A824-009DDC2AB128}" sibTransId="{3C49DFA5-6099-4534-8139-54EABAA9673D}"/>
    <dgm:cxn modelId="{29106CCF-8181-41A4-A688-A5C56AF17DCA}" type="presOf" srcId="{468C4B07-7AFF-4D01-A78D-A3E36269E8F9}" destId="{42F2A9FB-21F6-46B9-83E6-A58EF46FE3AD}" srcOrd="0" destOrd="0" presId="urn:microsoft.com/office/officeart/2005/8/layout/cycle6"/>
    <dgm:cxn modelId="{D9BBFEFF-3D7F-405F-9FA1-12A3C7AC3DBA}" type="presOf" srcId="{852A0C84-231F-41BB-8517-C8CB8E225814}" destId="{025FD8EA-96EC-44D0-B483-EB3A6E99A9A6}" srcOrd="0" destOrd="0" presId="urn:microsoft.com/office/officeart/2005/8/layout/cycle6"/>
    <dgm:cxn modelId="{9F7592B6-2460-4A7B-B3C2-6FE80330F819}" type="presParOf" srcId="{B28EBBE3-93DE-48FD-AC67-4AC21725F92C}" destId="{09194FE1-AE3E-4AD3-B715-6D344F20FBD1}" srcOrd="0" destOrd="0" presId="urn:microsoft.com/office/officeart/2005/8/layout/cycle6"/>
    <dgm:cxn modelId="{DA1C52C6-C4ED-4495-8CBB-B5EAD02920B8}" type="presParOf" srcId="{B28EBBE3-93DE-48FD-AC67-4AC21725F92C}" destId="{ECFBAB99-6F18-4C1E-96AF-8E517CD213F4}" srcOrd="1" destOrd="0" presId="urn:microsoft.com/office/officeart/2005/8/layout/cycle6"/>
    <dgm:cxn modelId="{83DDE32E-25C3-456D-A457-AA40185B682C}" type="presParOf" srcId="{B28EBBE3-93DE-48FD-AC67-4AC21725F92C}" destId="{EA7FE13F-AFB7-4B10-AF53-0AF8D9E5AD3A}" srcOrd="2" destOrd="0" presId="urn:microsoft.com/office/officeart/2005/8/layout/cycle6"/>
    <dgm:cxn modelId="{5BBBE881-E1E7-42D7-97FB-5B3791E452EC}" type="presParOf" srcId="{B28EBBE3-93DE-48FD-AC67-4AC21725F92C}" destId="{E68EDE84-DDFA-4B3E-8B71-B8253F226C86}" srcOrd="3" destOrd="0" presId="urn:microsoft.com/office/officeart/2005/8/layout/cycle6"/>
    <dgm:cxn modelId="{FC04DEE5-E05A-43E2-8304-AD5E2789ED2F}" type="presParOf" srcId="{B28EBBE3-93DE-48FD-AC67-4AC21725F92C}" destId="{A0ECA608-07C1-4C3B-AF4D-7C1687747DBC}" srcOrd="4" destOrd="0" presId="urn:microsoft.com/office/officeart/2005/8/layout/cycle6"/>
    <dgm:cxn modelId="{FC875C17-3A12-4736-82A6-49139291814B}" type="presParOf" srcId="{B28EBBE3-93DE-48FD-AC67-4AC21725F92C}" destId="{AAD28566-BD06-4FC4-B3C1-1080BDE97CB8}" srcOrd="5" destOrd="0" presId="urn:microsoft.com/office/officeart/2005/8/layout/cycle6"/>
    <dgm:cxn modelId="{F1499B77-BA24-43E5-84F1-679954A2E165}" type="presParOf" srcId="{B28EBBE3-93DE-48FD-AC67-4AC21725F92C}" destId="{025FD8EA-96EC-44D0-B483-EB3A6E99A9A6}" srcOrd="6" destOrd="0" presId="urn:microsoft.com/office/officeart/2005/8/layout/cycle6"/>
    <dgm:cxn modelId="{9F763414-E77D-4227-B766-872286EA9910}" type="presParOf" srcId="{B28EBBE3-93DE-48FD-AC67-4AC21725F92C}" destId="{A4E2E6DD-EFA4-4EA5-871D-4731DDD2E52A}" srcOrd="7" destOrd="0" presId="urn:microsoft.com/office/officeart/2005/8/layout/cycle6"/>
    <dgm:cxn modelId="{1066A8AB-2D1C-433B-AE46-CF0B93ECA6A9}" type="presParOf" srcId="{B28EBBE3-93DE-48FD-AC67-4AC21725F92C}" destId="{691F7B09-87EE-43E7-AD4C-851DC6A2CD12}" srcOrd="8" destOrd="0" presId="urn:microsoft.com/office/officeart/2005/8/layout/cycle6"/>
    <dgm:cxn modelId="{62AB6A8B-D3D5-4BBF-9CCC-8CF11100A220}" type="presParOf" srcId="{B28EBBE3-93DE-48FD-AC67-4AC21725F92C}" destId="{950DFC7C-D47A-4D8F-91D6-9BF2616C7EE0}" srcOrd="9" destOrd="0" presId="urn:microsoft.com/office/officeart/2005/8/layout/cycle6"/>
    <dgm:cxn modelId="{9E93526D-91D2-4F3A-A089-28EA626F9331}" type="presParOf" srcId="{B28EBBE3-93DE-48FD-AC67-4AC21725F92C}" destId="{A910E8E4-5F3A-49C5-B19B-835E359B3A00}" srcOrd="10" destOrd="0" presId="urn:microsoft.com/office/officeart/2005/8/layout/cycle6"/>
    <dgm:cxn modelId="{FB313CDD-5D20-44B9-921D-ADBB00516054}" type="presParOf" srcId="{B28EBBE3-93DE-48FD-AC67-4AC21725F92C}" destId="{42F2A9FB-21F6-46B9-83E6-A58EF46FE3AD}" srcOrd="11" destOrd="0" presId="urn:microsoft.com/office/officeart/2005/8/layout/cycle6"/>
    <dgm:cxn modelId="{545BEFA8-C960-42A5-8F69-DE7B8D3193D7}" type="presParOf" srcId="{B28EBBE3-93DE-48FD-AC67-4AC21725F92C}" destId="{306E092F-8EEE-4176-8BC6-E453935429C1}" srcOrd="12" destOrd="0" presId="urn:microsoft.com/office/officeart/2005/8/layout/cycle6"/>
    <dgm:cxn modelId="{02181CA8-6748-413C-8CCD-A297B6323FC3}" type="presParOf" srcId="{B28EBBE3-93DE-48FD-AC67-4AC21725F92C}" destId="{2A6DF484-7069-4C86-B603-694E6588AE21}" srcOrd="13" destOrd="0" presId="urn:microsoft.com/office/officeart/2005/8/layout/cycle6"/>
    <dgm:cxn modelId="{EA9748ED-0379-4350-8307-78547C2ABF7A}" type="presParOf" srcId="{B28EBBE3-93DE-48FD-AC67-4AC21725F92C}" destId="{CDF8DC0B-D302-422C-AEFC-F4474DFBD65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76F45-FA26-45FF-A81C-D19817AFD38D}" type="doc">
      <dgm:prSet loTypeId="urn:microsoft.com/office/officeart/2005/8/layout/matrix1" loCatId="matrix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5E841CB1-B1F6-4B46-84C6-8F446D4F93EF}">
      <dgm:prSet phldrT="[Tekst]" custT="1"/>
      <dgm:spPr/>
      <dgm:t>
        <a:bodyPr/>
        <a:lstStyle/>
        <a:p>
          <a:r>
            <a:rPr lang="hr-HR" sz="2000" dirty="0"/>
            <a:t>4-GOD.</a:t>
          </a:r>
        </a:p>
      </dgm:t>
    </dgm:pt>
    <dgm:pt modelId="{C22663D7-90D4-4546-8A0A-7C782DEA36C7}" type="parTrans" cxnId="{AF84E1AD-EB01-4644-95BF-1858AEA4FCF3}">
      <dgm:prSet/>
      <dgm:spPr/>
      <dgm:t>
        <a:bodyPr/>
        <a:lstStyle/>
        <a:p>
          <a:endParaRPr lang="hr-HR" sz="2000"/>
        </a:p>
      </dgm:t>
    </dgm:pt>
    <dgm:pt modelId="{BE0B8DDB-9CB2-41CF-8A1B-999920388DA6}" type="sibTrans" cxnId="{AF84E1AD-EB01-4644-95BF-1858AEA4FCF3}">
      <dgm:prSet/>
      <dgm:spPr/>
      <dgm:t>
        <a:bodyPr/>
        <a:lstStyle/>
        <a:p>
          <a:endParaRPr lang="hr-HR" sz="2000"/>
        </a:p>
      </dgm:t>
    </dgm:pt>
    <dgm:pt modelId="{F8F9780F-EB79-48E4-9AA7-FE371321FD3B}">
      <dgm:prSet phldrT="[Tekst]" custT="1"/>
      <dgm:spPr/>
      <dgm:t>
        <a:bodyPr/>
        <a:lstStyle/>
        <a:p>
          <a:r>
            <a:rPr lang="hr-HR" sz="2000" dirty="0"/>
            <a:t>TEHNIČKE</a:t>
          </a:r>
        </a:p>
      </dgm:t>
    </dgm:pt>
    <dgm:pt modelId="{2B6ABCC8-B603-4905-8344-AD31AA9B2C65}" type="parTrans" cxnId="{45316800-E4A0-43A5-AAC5-43A023261819}">
      <dgm:prSet/>
      <dgm:spPr/>
      <dgm:t>
        <a:bodyPr/>
        <a:lstStyle/>
        <a:p>
          <a:endParaRPr lang="hr-HR" sz="2000"/>
        </a:p>
      </dgm:t>
    </dgm:pt>
    <dgm:pt modelId="{9755165F-003A-45BE-A085-C92B140B52F3}" type="sibTrans" cxnId="{45316800-E4A0-43A5-AAC5-43A023261819}">
      <dgm:prSet/>
      <dgm:spPr/>
      <dgm:t>
        <a:bodyPr/>
        <a:lstStyle/>
        <a:p>
          <a:endParaRPr lang="hr-HR" sz="2000"/>
        </a:p>
      </dgm:t>
    </dgm:pt>
    <dgm:pt modelId="{F80C4E98-485C-4863-BDB3-A431C16F822F}">
      <dgm:prSet phldrT="[Tekst]" custT="1"/>
      <dgm:spPr/>
      <dgm:t>
        <a:bodyPr/>
        <a:lstStyle/>
        <a:p>
          <a:r>
            <a:rPr lang="hr-HR" sz="2000" dirty="0"/>
            <a:t>ZDRAVSTVENE</a:t>
          </a:r>
        </a:p>
      </dgm:t>
    </dgm:pt>
    <dgm:pt modelId="{E6DA986A-2821-45B2-84CD-89167A7F87E3}" type="parTrans" cxnId="{C9A6527E-A2DF-4FC8-BE64-878F47D303F5}">
      <dgm:prSet/>
      <dgm:spPr/>
      <dgm:t>
        <a:bodyPr/>
        <a:lstStyle/>
        <a:p>
          <a:endParaRPr lang="hr-HR" sz="2000"/>
        </a:p>
      </dgm:t>
    </dgm:pt>
    <dgm:pt modelId="{E9755B65-F4AB-4BD7-8A2F-9DF82070A7E0}" type="sibTrans" cxnId="{C9A6527E-A2DF-4FC8-BE64-878F47D303F5}">
      <dgm:prSet/>
      <dgm:spPr/>
      <dgm:t>
        <a:bodyPr/>
        <a:lstStyle/>
        <a:p>
          <a:endParaRPr lang="hr-HR" sz="2000"/>
        </a:p>
      </dgm:t>
    </dgm:pt>
    <dgm:pt modelId="{D25C23FB-6E67-43AE-AF63-F5FC25960EB0}">
      <dgm:prSet phldrT="[Tekst]" custT="1"/>
      <dgm:spPr/>
      <dgm:t>
        <a:bodyPr/>
        <a:lstStyle/>
        <a:p>
          <a:r>
            <a:rPr lang="hr-HR" sz="2000" dirty="0"/>
            <a:t>GOSPODARSKE</a:t>
          </a:r>
        </a:p>
      </dgm:t>
    </dgm:pt>
    <dgm:pt modelId="{6BE176DC-CAE1-4A42-8310-812B360422DE}" type="parTrans" cxnId="{17050BB3-A849-4D4D-AE71-0C1D38E27977}">
      <dgm:prSet/>
      <dgm:spPr/>
      <dgm:t>
        <a:bodyPr/>
        <a:lstStyle/>
        <a:p>
          <a:endParaRPr lang="hr-HR" sz="2000"/>
        </a:p>
      </dgm:t>
    </dgm:pt>
    <dgm:pt modelId="{FCF584F6-2231-447F-BF62-7B923254545E}" type="sibTrans" cxnId="{17050BB3-A849-4D4D-AE71-0C1D38E27977}">
      <dgm:prSet/>
      <dgm:spPr/>
      <dgm:t>
        <a:bodyPr/>
        <a:lstStyle/>
        <a:p>
          <a:endParaRPr lang="hr-HR" sz="2000"/>
        </a:p>
      </dgm:t>
    </dgm:pt>
    <dgm:pt modelId="{E02B4CD1-2AC5-43BB-8442-4366160CF47A}">
      <dgm:prSet phldrT="[Tekst]" custT="1"/>
      <dgm:spPr/>
      <dgm:t>
        <a:bodyPr/>
        <a:lstStyle/>
        <a:p>
          <a:r>
            <a:rPr lang="hr-HR" sz="2000" dirty="0"/>
            <a:t>POLJOPRIVREDNE</a:t>
          </a:r>
        </a:p>
      </dgm:t>
    </dgm:pt>
    <dgm:pt modelId="{9BE83875-4040-449B-8C0A-02546C32CC17}" type="parTrans" cxnId="{A11B787E-922F-46AF-829E-996EFD6073BE}">
      <dgm:prSet/>
      <dgm:spPr/>
      <dgm:t>
        <a:bodyPr/>
        <a:lstStyle/>
        <a:p>
          <a:endParaRPr lang="hr-HR" sz="2000"/>
        </a:p>
      </dgm:t>
    </dgm:pt>
    <dgm:pt modelId="{5DF5BBE0-675C-4D48-88E5-2F001A43F577}" type="sibTrans" cxnId="{A11B787E-922F-46AF-829E-996EFD6073BE}">
      <dgm:prSet/>
      <dgm:spPr/>
      <dgm:t>
        <a:bodyPr/>
        <a:lstStyle/>
        <a:p>
          <a:endParaRPr lang="hr-HR" sz="2000"/>
        </a:p>
      </dgm:t>
    </dgm:pt>
    <dgm:pt modelId="{B98EE979-265F-4056-9006-6AD86741621A}" type="pres">
      <dgm:prSet presAssocID="{8A576F45-FA26-45FF-A81C-D19817AFD38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32E83B-40F3-4578-96FD-E7074B24BB17}" type="pres">
      <dgm:prSet presAssocID="{8A576F45-FA26-45FF-A81C-D19817AFD38D}" presName="matrix" presStyleCnt="0"/>
      <dgm:spPr/>
    </dgm:pt>
    <dgm:pt modelId="{5068F234-B73E-4B94-A99F-4945F641AF59}" type="pres">
      <dgm:prSet presAssocID="{8A576F45-FA26-45FF-A81C-D19817AFD38D}" presName="tile1" presStyleLbl="node1" presStyleIdx="0" presStyleCnt="4"/>
      <dgm:spPr/>
    </dgm:pt>
    <dgm:pt modelId="{55E9A1BD-E759-4613-967B-A2D1DEDAEEB2}" type="pres">
      <dgm:prSet presAssocID="{8A576F45-FA26-45FF-A81C-D19817AFD3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FEC7AF1-C3AF-4A99-8F38-559B52FE7BB6}" type="pres">
      <dgm:prSet presAssocID="{8A576F45-FA26-45FF-A81C-D19817AFD38D}" presName="tile2" presStyleLbl="node1" presStyleIdx="1" presStyleCnt="4"/>
      <dgm:spPr/>
    </dgm:pt>
    <dgm:pt modelId="{2234FB04-2122-4E75-ABF9-34D7F0964159}" type="pres">
      <dgm:prSet presAssocID="{8A576F45-FA26-45FF-A81C-D19817AFD3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0EA7FBE-C7D7-46F2-BC36-B6D3D9A572CB}" type="pres">
      <dgm:prSet presAssocID="{8A576F45-FA26-45FF-A81C-D19817AFD38D}" presName="tile3" presStyleLbl="node1" presStyleIdx="2" presStyleCnt="4"/>
      <dgm:spPr/>
    </dgm:pt>
    <dgm:pt modelId="{413740D3-1AD7-4896-BF10-E5146D09BA9F}" type="pres">
      <dgm:prSet presAssocID="{8A576F45-FA26-45FF-A81C-D19817AFD3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B269C5A-47FA-45DF-8DD5-04D3FA56AE5F}" type="pres">
      <dgm:prSet presAssocID="{8A576F45-FA26-45FF-A81C-D19817AFD38D}" presName="tile4" presStyleLbl="node1" presStyleIdx="3" presStyleCnt="4"/>
      <dgm:spPr/>
    </dgm:pt>
    <dgm:pt modelId="{FF9D0529-E82B-484A-8885-9B225E5D117D}" type="pres">
      <dgm:prSet presAssocID="{8A576F45-FA26-45FF-A81C-D19817AFD3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1E43AD6-AA5B-4BE7-AF62-309D6F1D51D7}" type="pres">
      <dgm:prSet presAssocID="{8A576F45-FA26-45FF-A81C-D19817AFD38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5316800-E4A0-43A5-AAC5-43A023261819}" srcId="{5E841CB1-B1F6-4B46-84C6-8F446D4F93EF}" destId="{F8F9780F-EB79-48E4-9AA7-FE371321FD3B}" srcOrd="0" destOrd="0" parTransId="{2B6ABCC8-B603-4905-8344-AD31AA9B2C65}" sibTransId="{9755165F-003A-45BE-A085-C92B140B52F3}"/>
    <dgm:cxn modelId="{19102502-62A9-4C56-86CC-76CAD655464D}" type="presOf" srcId="{F80C4E98-485C-4863-BDB3-A431C16F822F}" destId="{2234FB04-2122-4E75-ABF9-34D7F0964159}" srcOrd="1" destOrd="0" presId="urn:microsoft.com/office/officeart/2005/8/layout/matrix1"/>
    <dgm:cxn modelId="{2CECD55B-1756-480C-86CF-5DF7E7D26BD5}" type="presOf" srcId="{5E841CB1-B1F6-4B46-84C6-8F446D4F93EF}" destId="{F1E43AD6-AA5B-4BE7-AF62-309D6F1D51D7}" srcOrd="0" destOrd="0" presId="urn:microsoft.com/office/officeart/2005/8/layout/matrix1"/>
    <dgm:cxn modelId="{96A69F72-D89A-4FAC-926E-2CE0F7FD6E63}" type="presOf" srcId="{D25C23FB-6E67-43AE-AF63-F5FC25960EB0}" destId="{E0EA7FBE-C7D7-46F2-BC36-B6D3D9A572CB}" srcOrd="0" destOrd="0" presId="urn:microsoft.com/office/officeart/2005/8/layout/matrix1"/>
    <dgm:cxn modelId="{ED294656-E748-4658-9756-B8E3926696B6}" type="presOf" srcId="{E02B4CD1-2AC5-43BB-8442-4366160CF47A}" destId="{FF9D0529-E82B-484A-8885-9B225E5D117D}" srcOrd="1" destOrd="0" presId="urn:microsoft.com/office/officeart/2005/8/layout/matrix1"/>
    <dgm:cxn modelId="{C9A6527E-A2DF-4FC8-BE64-878F47D303F5}" srcId="{5E841CB1-B1F6-4B46-84C6-8F446D4F93EF}" destId="{F80C4E98-485C-4863-BDB3-A431C16F822F}" srcOrd="1" destOrd="0" parTransId="{E6DA986A-2821-45B2-84CD-89167A7F87E3}" sibTransId="{E9755B65-F4AB-4BD7-8A2F-9DF82070A7E0}"/>
    <dgm:cxn modelId="{A11B787E-922F-46AF-829E-996EFD6073BE}" srcId="{5E841CB1-B1F6-4B46-84C6-8F446D4F93EF}" destId="{E02B4CD1-2AC5-43BB-8442-4366160CF47A}" srcOrd="3" destOrd="0" parTransId="{9BE83875-4040-449B-8C0A-02546C32CC17}" sibTransId="{5DF5BBE0-675C-4D48-88E5-2F001A43F577}"/>
    <dgm:cxn modelId="{1309D888-426F-45BF-90FE-C9EC741C5EAF}" type="presOf" srcId="{F8F9780F-EB79-48E4-9AA7-FE371321FD3B}" destId="{55E9A1BD-E759-4613-967B-A2D1DEDAEEB2}" srcOrd="1" destOrd="0" presId="urn:microsoft.com/office/officeart/2005/8/layout/matrix1"/>
    <dgm:cxn modelId="{6132118C-E81A-4374-B04D-235FCAC6E1BF}" type="presOf" srcId="{F80C4E98-485C-4863-BDB3-A431C16F822F}" destId="{DFEC7AF1-C3AF-4A99-8F38-559B52FE7BB6}" srcOrd="0" destOrd="0" presId="urn:microsoft.com/office/officeart/2005/8/layout/matrix1"/>
    <dgm:cxn modelId="{AF84E1AD-EB01-4644-95BF-1858AEA4FCF3}" srcId="{8A576F45-FA26-45FF-A81C-D19817AFD38D}" destId="{5E841CB1-B1F6-4B46-84C6-8F446D4F93EF}" srcOrd="0" destOrd="0" parTransId="{C22663D7-90D4-4546-8A0A-7C782DEA36C7}" sibTransId="{BE0B8DDB-9CB2-41CF-8A1B-999920388DA6}"/>
    <dgm:cxn modelId="{65DB4FAE-0660-4357-8F4F-4CDA05C86C48}" type="presOf" srcId="{F8F9780F-EB79-48E4-9AA7-FE371321FD3B}" destId="{5068F234-B73E-4B94-A99F-4945F641AF59}" srcOrd="0" destOrd="0" presId="urn:microsoft.com/office/officeart/2005/8/layout/matrix1"/>
    <dgm:cxn modelId="{17050BB3-A849-4D4D-AE71-0C1D38E27977}" srcId="{5E841CB1-B1F6-4B46-84C6-8F446D4F93EF}" destId="{D25C23FB-6E67-43AE-AF63-F5FC25960EB0}" srcOrd="2" destOrd="0" parTransId="{6BE176DC-CAE1-4A42-8310-812B360422DE}" sibTransId="{FCF584F6-2231-447F-BF62-7B923254545E}"/>
    <dgm:cxn modelId="{1A4142B3-7162-413E-8B42-99EE02834BDF}" type="presOf" srcId="{8A576F45-FA26-45FF-A81C-D19817AFD38D}" destId="{B98EE979-265F-4056-9006-6AD86741621A}" srcOrd="0" destOrd="0" presId="urn:microsoft.com/office/officeart/2005/8/layout/matrix1"/>
    <dgm:cxn modelId="{B46077B3-E17B-42FE-AF24-18A9B76B77A1}" type="presOf" srcId="{E02B4CD1-2AC5-43BB-8442-4366160CF47A}" destId="{6B269C5A-47FA-45DF-8DD5-04D3FA56AE5F}" srcOrd="0" destOrd="0" presId="urn:microsoft.com/office/officeart/2005/8/layout/matrix1"/>
    <dgm:cxn modelId="{9038E3EC-23E8-4233-A6E2-99B276130415}" type="presOf" srcId="{D25C23FB-6E67-43AE-AF63-F5FC25960EB0}" destId="{413740D3-1AD7-4896-BF10-E5146D09BA9F}" srcOrd="1" destOrd="0" presId="urn:microsoft.com/office/officeart/2005/8/layout/matrix1"/>
    <dgm:cxn modelId="{CBA79B9D-889A-44F4-97A8-1DABC5199EE6}" type="presParOf" srcId="{B98EE979-265F-4056-9006-6AD86741621A}" destId="{AD32E83B-40F3-4578-96FD-E7074B24BB17}" srcOrd="0" destOrd="0" presId="urn:microsoft.com/office/officeart/2005/8/layout/matrix1"/>
    <dgm:cxn modelId="{1FC56673-5D2F-4AE7-99B1-61FC79BBE650}" type="presParOf" srcId="{AD32E83B-40F3-4578-96FD-E7074B24BB17}" destId="{5068F234-B73E-4B94-A99F-4945F641AF59}" srcOrd="0" destOrd="0" presId="urn:microsoft.com/office/officeart/2005/8/layout/matrix1"/>
    <dgm:cxn modelId="{972502A0-2518-47FB-A48D-C8DC8DCD5171}" type="presParOf" srcId="{AD32E83B-40F3-4578-96FD-E7074B24BB17}" destId="{55E9A1BD-E759-4613-967B-A2D1DEDAEEB2}" srcOrd="1" destOrd="0" presId="urn:microsoft.com/office/officeart/2005/8/layout/matrix1"/>
    <dgm:cxn modelId="{87BC3827-DC23-4621-A3C2-C694C92206A5}" type="presParOf" srcId="{AD32E83B-40F3-4578-96FD-E7074B24BB17}" destId="{DFEC7AF1-C3AF-4A99-8F38-559B52FE7BB6}" srcOrd="2" destOrd="0" presId="urn:microsoft.com/office/officeart/2005/8/layout/matrix1"/>
    <dgm:cxn modelId="{90CBCE7D-C09D-4B0D-B619-6808E8F360C9}" type="presParOf" srcId="{AD32E83B-40F3-4578-96FD-E7074B24BB17}" destId="{2234FB04-2122-4E75-ABF9-34D7F0964159}" srcOrd="3" destOrd="0" presId="urn:microsoft.com/office/officeart/2005/8/layout/matrix1"/>
    <dgm:cxn modelId="{F9BB11D8-85F0-4DAF-9CEC-CB5E035F6E49}" type="presParOf" srcId="{AD32E83B-40F3-4578-96FD-E7074B24BB17}" destId="{E0EA7FBE-C7D7-46F2-BC36-B6D3D9A572CB}" srcOrd="4" destOrd="0" presId="urn:microsoft.com/office/officeart/2005/8/layout/matrix1"/>
    <dgm:cxn modelId="{FB0A4029-858E-48D0-879C-2BFBE24A50BD}" type="presParOf" srcId="{AD32E83B-40F3-4578-96FD-E7074B24BB17}" destId="{413740D3-1AD7-4896-BF10-E5146D09BA9F}" srcOrd="5" destOrd="0" presId="urn:microsoft.com/office/officeart/2005/8/layout/matrix1"/>
    <dgm:cxn modelId="{4A5BFD74-03BF-4BF1-9DC7-6D9CDD06F512}" type="presParOf" srcId="{AD32E83B-40F3-4578-96FD-E7074B24BB17}" destId="{6B269C5A-47FA-45DF-8DD5-04D3FA56AE5F}" srcOrd="6" destOrd="0" presId="urn:microsoft.com/office/officeart/2005/8/layout/matrix1"/>
    <dgm:cxn modelId="{2C8FE9D5-C9B5-425B-B814-0958C019BCA7}" type="presParOf" srcId="{AD32E83B-40F3-4578-96FD-E7074B24BB17}" destId="{FF9D0529-E82B-484A-8885-9B225E5D117D}" srcOrd="7" destOrd="0" presId="urn:microsoft.com/office/officeart/2005/8/layout/matrix1"/>
    <dgm:cxn modelId="{7D0FC090-DC10-470E-B614-39E524F5F42F}" type="presParOf" srcId="{B98EE979-265F-4056-9006-6AD86741621A}" destId="{F1E43AD6-AA5B-4BE7-AF62-309D6F1D51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9E73BC-161B-4149-9A6C-9D6DEBFF5C83}" type="doc">
      <dgm:prSet loTypeId="urn:microsoft.com/office/officeart/2005/8/layout/hierarchy3" loCatId="hierarchy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1A9E3316-E9FD-446C-8702-793EA90FE7E3}">
      <dgm:prSet custT="1"/>
      <dgm:spPr/>
      <dgm:t>
        <a:bodyPr/>
        <a:lstStyle/>
        <a:p>
          <a:pPr rtl="0"/>
          <a:r>
            <a:rPr lang="hr-HR" sz="2000" dirty="0"/>
            <a:t>3-GOD.</a:t>
          </a:r>
        </a:p>
      </dgm:t>
    </dgm:pt>
    <dgm:pt modelId="{81D57589-E290-42F8-9B8E-78FD68F8EE0F}" type="parTrans" cxnId="{D9968660-AD29-4FAC-B059-9EE955F62324}">
      <dgm:prSet/>
      <dgm:spPr/>
      <dgm:t>
        <a:bodyPr/>
        <a:lstStyle/>
        <a:p>
          <a:endParaRPr lang="hr-HR" sz="2000"/>
        </a:p>
      </dgm:t>
    </dgm:pt>
    <dgm:pt modelId="{71F1D492-82B7-4047-BD6E-EE1A8364D5C4}" type="sibTrans" cxnId="{D9968660-AD29-4FAC-B059-9EE955F62324}">
      <dgm:prSet/>
      <dgm:spPr/>
      <dgm:t>
        <a:bodyPr/>
        <a:lstStyle/>
        <a:p>
          <a:endParaRPr lang="hr-HR" sz="2000"/>
        </a:p>
      </dgm:t>
    </dgm:pt>
    <dgm:pt modelId="{E7779872-BE02-4254-B1B8-81726717E2B9}">
      <dgm:prSet custT="1"/>
      <dgm:spPr/>
      <dgm:t>
        <a:bodyPr/>
        <a:lstStyle/>
        <a:p>
          <a:pPr rtl="0"/>
          <a:r>
            <a:rPr lang="hr-HR" sz="2000" dirty="0"/>
            <a:t>INDUSTRIJSKE</a:t>
          </a:r>
        </a:p>
      </dgm:t>
    </dgm:pt>
    <dgm:pt modelId="{A6794443-540E-4AE1-B7BA-3FEE89298EFF}" type="parTrans" cxnId="{A3AF68C0-3204-420D-92DE-BEA87760C235}">
      <dgm:prSet/>
      <dgm:spPr/>
      <dgm:t>
        <a:bodyPr/>
        <a:lstStyle/>
        <a:p>
          <a:endParaRPr lang="hr-HR" sz="2000"/>
        </a:p>
      </dgm:t>
    </dgm:pt>
    <dgm:pt modelId="{787793CA-F593-4E0E-82D9-1A2551BB76A4}" type="sibTrans" cxnId="{A3AF68C0-3204-420D-92DE-BEA87760C235}">
      <dgm:prSet/>
      <dgm:spPr/>
      <dgm:t>
        <a:bodyPr/>
        <a:lstStyle/>
        <a:p>
          <a:endParaRPr lang="hr-HR" sz="2000"/>
        </a:p>
      </dgm:t>
    </dgm:pt>
    <dgm:pt modelId="{71523D43-0C66-4602-86F0-60BC2E03D8FD}">
      <dgm:prSet custT="1"/>
      <dgm:spPr/>
      <dgm:t>
        <a:bodyPr/>
        <a:lstStyle/>
        <a:p>
          <a:pPr rtl="0"/>
          <a:r>
            <a:rPr lang="hr-HR" sz="2000" dirty="0"/>
            <a:t>OBRTNIČKE</a:t>
          </a:r>
        </a:p>
      </dgm:t>
    </dgm:pt>
    <dgm:pt modelId="{1091DBF7-DF52-486A-B131-C27D1550CBEB}" type="parTrans" cxnId="{4E53F8A9-E88D-4763-8C0D-3909C93B7EA4}">
      <dgm:prSet/>
      <dgm:spPr/>
      <dgm:t>
        <a:bodyPr/>
        <a:lstStyle/>
        <a:p>
          <a:endParaRPr lang="hr-HR" sz="2000"/>
        </a:p>
      </dgm:t>
    </dgm:pt>
    <dgm:pt modelId="{3D58A47C-F443-4603-8789-0B76FDB6AC7E}" type="sibTrans" cxnId="{4E53F8A9-E88D-4763-8C0D-3909C93B7EA4}">
      <dgm:prSet/>
      <dgm:spPr/>
      <dgm:t>
        <a:bodyPr/>
        <a:lstStyle/>
        <a:p>
          <a:endParaRPr lang="hr-HR" sz="2000"/>
        </a:p>
      </dgm:t>
    </dgm:pt>
    <dgm:pt modelId="{01D53904-8C8E-4D3D-B19E-C227FBDDDEDF}">
      <dgm:prSet custT="1"/>
      <dgm:spPr/>
      <dgm:t>
        <a:bodyPr/>
        <a:lstStyle/>
        <a:p>
          <a:pPr rtl="0"/>
          <a:r>
            <a:rPr lang="hr-HR" sz="2000" dirty="0"/>
            <a:t>OSTALE</a:t>
          </a:r>
        </a:p>
      </dgm:t>
    </dgm:pt>
    <dgm:pt modelId="{8DDCF355-0BDE-47C1-8D33-EF4514E07E11}" type="parTrans" cxnId="{7F2866E6-A779-4981-A75E-6B40D022AFE5}">
      <dgm:prSet/>
      <dgm:spPr/>
      <dgm:t>
        <a:bodyPr/>
        <a:lstStyle/>
        <a:p>
          <a:endParaRPr lang="hr-HR" sz="2000"/>
        </a:p>
      </dgm:t>
    </dgm:pt>
    <dgm:pt modelId="{45B4110F-567C-456A-8763-5051A68C1927}" type="sibTrans" cxnId="{7F2866E6-A779-4981-A75E-6B40D022AFE5}">
      <dgm:prSet/>
      <dgm:spPr/>
      <dgm:t>
        <a:bodyPr/>
        <a:lstStyle/>
        <a:p>
          <a:endParaRPr lang="hr-HR" sz="2000"/>
        </a:p>
      </dgm:t>
    </dgm:pt>
    <dgm:pt modelId="{16CB06AD-D7BD-4D6B-AF64-190AED0584A1}" type="pres">
      <dgm:prSet presAssocID="{0D9E73BC-161B-4149-9A6C-9D6DEBFF5C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573583-4815-494A-85DF-EEEEB7FC102E}" type="pres">
      <dgm:prSet presAssocID="{1A9E3316-E9FD-446C-8702-793EA90FE7E3}" presName="root" presStyleCnt="0"/>
      <dgm:spPr/>
    </dgm:pt>
    <dgm:pt modelId="{3E54BBE2-55E3-4250-B72D-E2D1BBB80004}" type="pres">
      <dgm:prSet presAssocID="{1A9E3316-E9FD-446C-8702-793EA90FE7E3}" presName="rootComposite" presStyleCnt="0"/>
      <dgm:spPr/>
    </dgm:pt>
    <dgm:pt modelId="{00A5548C-D13E-4551-B68F-A6DE7CD4A63D}" type="pres">
      <dgm:prSet presAssocID="{1A9E3316-E9FD-446C-8702-793EA90FE7E3}" presName="rootText" presStyleLbl="node1" presStyleIdx="0" presStyleCnt="1"/>
      <dgm:spPr/>
    </dgm:pt>
    <dgm:pt modelId="{DDBB629E-B038-48B2-B85C-BBEF58B7E732}" type="pres">
      <dgm:prSet presAssocID="{1A9E3316-E9FD-446C-8702-793EA90FE7E3}" presName="rootConnector" presStyleLbl="node1" presStyleIdx="0" presStyleCnt="1"/>
      <dgm:spPr/>
    </dgm:pt>
    <dgm:pt modelId="{BA611E36-F370-4704-8CBA-3A922DDF3697}" type="pres">
      <dgm:prSet presAssocID="{1A9E3316-E9FD-446C-8702-793EA90FE7E3}" presName="childShape" presStyleCnt="0"/>
      <dgm:spPr/>
    </dgm:pt>
    <dgm:pt modelId="{FE54F809-D2F7-4A63-BB61-E75EA3D9ABBF}" type="pres">
      <dgm:prSet presAssocID="{A6794443-540E-4AE1-B7BA-3FEE89298EFF}" presName="Name13" presStyleLbl="parChTrans1D2" presStyleIdx="0" presStyleCnt="3"/>
      <dgm:spPr/>
    </dgm:pt>
    <dgm:pt modelId="{90F82F6D-6854-4C6F-B0D0-53E5ED5E215C}" type="pres">
      <dgm:prSet presAssocID="{E7779872-BE02-4254-B1B8-81726717E2B9}" presName="childText" presStyleLbl="bgAcc1" presStyleIdx="0" presStyleCnt="3" custScaleX="124601">
        <dgm:presLayoutVars>
          <dgm:bulletEnabled val="1"/>
        </dgm:presLayoutVars>
      </dgm:prSet>
      <dgm:spPr/>
    </dgm:pt>
    <dgm:pt modelId="{16F6FC46-F744-4F50-86E9-FDE07BC8DF87}" type="pres">
      <dgm:prSet presAssocID="{1091DBF7-DF52-486A-B131-C27D1550CBEB}" presName="Name13" presStyleLbl="parChTrans1D2" presStyleIdx="1" presStyleCnt="3"/>
      <dgm:spPr/>
    </dgm:pt>
    <dgm:pt modelId="{D3ECC88B-641A-4FF9-BD34-BAABB480CD7E}" type="pres">
      <dgm:prSet presAssocID="{71523D43-0C66-4602-86F0-60BC2E03D8FD}" presName="childText" presStyleLbl="bgAcc1" presStyleIdx="1" presStyleCnt="3" custScaleX="124601">
        <dgm:presLayoutVars>
          <dgm:bulletEnabled val="1"/>
        </dgm:presLayoutVars>
      </dgm:prSet>
      <dgm:spPr/>
    </dgm:pt>
    <dgm:pt modelId="{0ADDFD97-0C9E-4B9D-9F57-CBB438989600}" type="pres">
      <dgm:prSet presAssocID="{8DDCF355-0BDE-47C1-8D33-EF4514E07E11}" presName="Name13" presStyleLbl="parChTrans1D2" presStyleIdx="2" presStyleCnt="3"/>
      <dgm:spPr/>
    </dgm:pt>
    <dgm:pt modelId="{8FAD7551-26ED-4958-A5E2-172091975DF5}" type="pres">
      <dgm:prSet presAssocID="{01D53904-8C8E-4D3D-B19E-C227FBDDDEDF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BBA5EB07-037D-4AED-8DBB-B648DC483F87}" type="presOf" srcId="{1A9E3316-E9FD-446C-8702-793EA90FE7E3}" destId="{00A5548C-D13E-4551-B68F-A6DE7CD4A63D}" srcOrd="0" destOrd="0" presId="urn:microsoft.com/office/officeart/2005/8/layout/hierarchy3"/>
    <dgm:cxn modelId="{D9968660-AD29-4FAC-B059-9EE955F62324}" srcId="{0D9E73BC-161B-4149-9A6C-9D6DEBFF5C83}" destId="{1A9E3316-E9FD-446C-8702-793EA90FE7E3}" srcOrd="0" destOrd="0" parTransId="{81D57589-E290-42F8-9B8E-78FD68F8EE0F}" sibTransId="{71F1D492-82B7-4047-BD6E-EE1A8364D5C4}"/>
    <dgm:cxn modelId="{8F34E095-B2EB-4FC0-8457-F69E28CFC6F6}" type="presOf" srcId="{8DDCF355-0BDE-47C1-8D33-EF4514E07E11}" destId="{0ADDFD97-0C9E-4B9D-9F57-CBB438989600}" srcOrd="0" destOrd="0" presId="urn:microsoft.com/office/officeart/2005/8/layout/hierarchy3"/>
    <dgm:cxn modelId="{027F62A4-9FE6-462F-8C51-2310FE1B3E47}" type="presOf" srcId="{71523D43-0C66-4602-86F0-60BC2E03D8FD}" destId="{D3ECC88B-641A-4FF9-BD34-BAABB480CD7E}" srcOrd="0" destOrd="0" presId="urn:microsoft.com/office/officeart/2005/8/layout/hierarchy3"/>
    <dgm:cxn modelId="{859108A8-DE2B-473D-87BD-40BCCB3807E9}" type="presOf" srcId="{1091DBF7-DF52-486A-B131-C27D1550CBEB}" destId="{16F6FC46-F744-4F50-86E9-FDE07BC8DF87}" srcOrd="0" destOrd="0" presId="urn:microsoft.com/office/officeart/2005/8/layout/hierarchy3"/>
    <dgm:cxn modelId="{4E53F8A9-E88D-4763-8C0D-3909C93B7EA4}" srcId="{1A9E3316-E9FD-446C-8702-793EA90FE7E3}" destId="{71523D43-0C66-4602-86F0-60BC2E03D8FD}" srcOrd="1" destOrd="0" parTransId="{1091DBF7-DF52-486A-B131-C27D1550CBEB}" sibTransId="{3D58A47C-F443-4603-8789-0B76FDB6AC7E}"/>
    <dgm:cxn modelId="{1AB85EBC-A83F-4301-A64E-E6E0570152B8}" type="presOf" srcId="{A6794443-540E-4AE1-B7BA-3FEE89298EFF}" destId="{FE54F809-D2F7-4A63-BB61-E75EA3D9ABBF}" srcOrd="0" destOrd="0" presId="urn:microsoft.com/office/officeart/2005/8/layout/hierarchy3"/>
    <dgm:cxn modelId="{A3AF68C0-3204-420D-92DE-BEA87760C235}" srcId="{1A9E3316-E9FD-446C-8702-793EA90FE7E3}" destId="{E7779872-BE02-4254-B1B8-81726717E2B9}" srcOrd="0" destOrd="0" parTransId="{A6794443-540E-4AE1-B7BA-3FEE89298EFF}" sibTransId="{787793CA-F593-4E0E-82D9-1A2551BB76A4}"/>
    <dgm:cxn modelId="{FF4797C7-71F2-403E-A683-9A21BA00A6B7}" type="presOf" srcId="{01D53904-8C8E-4D3D-B19E-C227FBDDDEDF}" destId="{8FAD7551-26ED-4958-A5E2-172091975DF5}" srcOrd="0" destOrd="0" presId="urn:microsoft.com/office/officeart/2005/8/layout/hierarchy3"/>
    <dgm:cxn modelId="{740441CC-2BB4-488E-9A80-16532842A38B}" type="presOf" srcId="{E7779872-BE02-4254-B1B8-81726717E2B9}" destId="{90F82F6D-6854-4C6F-B0D0-53E5ED5E215C}" srcOrd="0" destOrd="0" presId="urn:microsoft.com/office/officeart/2005/8/layout/hierarchy3"/>
    <dgm:cxn modelId="{F95493E5-8059-48FD-8871-F52BA158D01B}" type="presOf" srcId="{1A9E3316-E9FD-446C-8702-793EA90FE7E3}" destId="{DDBB629E-B038-48B2-B85C-BBEF58B7E732}" srcOrd="1" destOrd="0" presId="urn:microsoft.com/office/officeart/2005/8/layout/hierarchy3"/>
    <dgm:cxn modelId="{7F2866E6-A779-4981-A75E-6B40D022AFE5}" srcId="{1A9E3316-E9FD-446C-8702-793EA90FE7E3}" destId="{01D53904-8C8E-4D3D-B19E-C227FBDDDEDF}" srcOrd="2" destOrd="0" parTransId="{8DDCF355-0BDE-47C1-8D33-EF4514E07E11}" sibTransId="{45B4110F-567C-456A-8763-5051A68C1927}"/>
    <dgm:cxn modelId="{41888CEF-47A9-4892-B0D7-8A0AEEB8C341}" type="presOf" srcId="{0D9E73BC-161B-4149-9A6C-9D6DEBFF5C83}" destId="{16CB06AD-D7BD-4D6B-AF64-190AED0584A1}" srcOrd="0" destOrd="0" presId="urn:microsoft.com/office/officeart/2005/8/layout/hierarchy3"/>
    <dgm:cxn modelId="{53F5E0E8-67E6-48FB-A872-3A64FCF08487}" type="presParOf" srcId="{16CB06AD-D7BD-4D6B-AF64-190AED0584A1}" destId="{59573583-4815-494A-85DF-EEEEB7FC102E}" srcOrd="0" destOrd="0" presId="urn:microsoft.com/office/officeart/2005/8/layout/hierarchy3"/>
    <dgm:cxn modelId="{C4475751-BB65-4E0A-AD0B-50C81E47F036}" type="presParOf" srcId="{59573583-4815-494A-85DF-EEEEB7FC102E}" destId="{3E54BBE2-55E3-4250-B72D-E2D1BBB80004}" srcOrd="0" destOrd="0" presId="urn:microsoft.com/office/officeart/2005/8/layout/hierarchy3"/>
    <dgm:cxn modelId="{A2EC202C-75A7-478E-9EDA-C5F08877B3C6}" type="presParOf" srcId="{3E54BBE2-55E3-4250-B72D-E2D1BBB80004}" destId="{00A5548C-D13E-4551-B68F-A6DE7CD4A63D}" srcOrd="0" destOrd="0" presId="urn:microsoft.com/office/officeart/2005/8/layout/hierarchy3"/>
    <dgm:cxn modelId="{96DEF7D8-A72D-42EB-9E86-642392582D3B}" type="presParOf" srcId="{3E54BBE2-55E3-4250-B72D-E2D1BBB80004}" destId="{DDBB629E-B038-48B2-B85C-BBEF58B7E732}" srcOrd="1" destOrd="0" presId="urn:microsoft.com/office/officeart/2005/8/layout/hierarchy3"/>
    <dgm:cxn modelId="{03337BA7-0531-464B-B99F-8927C85928EA}" type="presParOf" srcId="{59573583-4815-494A-85DF-EEEEB7FC102E}" destId="{BA611E36-F370-4704-8CBA-3A922DDF3697}" srcOrd="1" destOrd="0" presId="urn:microsoft.com/office/officeart/2005/8/layout/hierarchy3"/>
    <dgm:cxn modelId="{982EB847-ECCE-43AB-933C-8C624989A3FC}" type="presParOf" srcId="{BA611E36-F370-4704-8CBA-3A922DDF3697}" destId="{FE54F809-D2F7-4A63-BB61-E75EA3D9ABBF}" srcOrd="0" destOrd="0" presId="urn:microsoft.com/office/officeart/2005/8/layout/hierarchy3"/>
    <dgm:cxn modelId="{D01F63BB-94B9-4BBA-A7E2-1CF197C788C5}" type="presParOf" srcId="{BA611E36-F370-4704-8CBA-3A922DDF3697}" destId="{90F82F6D-6854-4C6F-B0D0-53E5ED5E215C}" srcOrd="1" destOrd="0" presId="urn:microsoft.com/office/officeart/2005/8/layout/hierarchy3"/>
    <dgm:cxn modelId="{5B7B8237-3A2C-471A-B030-AD2662BC24FB}" type="presParOf" srcId="{BA611E36-F370-4704-8CBA-3A922DDF3697}" destId="{16F6FC46-F744-4F50-86E9-FDE07BC8DF87}" srcOrd="2" destOrd="0" presId="urn:microsoft.com/office/officeart/2005/8/layout/hierarchy3"/>
    <dgm:cxn modelId="{F42CF4EE-07D8-4364-BA3E-3284D7D17206}" type="presParOf" srcId="{BA611E36-F370-4704-8CBA-3A922DDF3697}" destId="{D3ECC88B-641A-4FF9-BD34-BAABB480CD7E}" srcOrd="3" destOrd="0" presId="urn:microsoft.com/office/officeart/2005/8/layout/hierarchy3"/>
    <dgm:cxn modelId="{7BC656FD-66B3-4D77-BC47-6A7F3A1AD1F9}" type="presParOf" srcId="{BA611E36-F370-4704-8CBA-3A922DDF3697}" destId="{0ADDFD97-0C9E-4B9D-9F57-CBB438989600}" srcOrd="4" destOrd="0" presId="urn:microsoft.com/office/officeart/2005/8/layout/hierarchy3"/>
    <dgm:cxn modelId="{CA26BF4D-C66F-417C-87CB-E95C9B243AB8}" type="presParOf" srcId="{BA611E36-F370-4704-8CBA-3A922DDF3697}" destId="{8FAD7551-26ED-4958-A5E2-172091975DF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28A1E0-E245-47FB-A407-2D3CB2111EC9}" type="doc">
      <dgm:prSet loTypeId="urn:microsoft.com/office/officeart/2005/8/layout/orgChart1" loCatId="hierarchy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E3D305A9-0662-4D46-9CBA-DDF8E2C1B415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hr-HR" sz="2400" b="1" dirty="0"/>
            <a:t>Pravilan izbor budućeg zanimanja</a:t>
          </a:r>
        </a:p>
      </dgm:t>
    </dgm:pt>
    <dgm:pt modelId="{447E9547-5872-49EA-A76C-5E7D6D8D8796}" type="parTrans" cxnId="{4085A7A2-0243-4430-80DF-CEB126442852}">
      <dgm:prSet/>
      <dgm:spPr/>
      <dgm:t>
        <a:bodyPr/>
        <a:lstStyle/>
        <a:p>
          <a:endParaRPr lang="hr-HR"/>
        </a:p>
      </dgm:t>
    </dgm:pt>
    <dgm:pt modelId="{9AFEBD29-9697-4C35-9B87-E1E29C75F567}" type="sibTrans" cxnId="{4085A7A2-0243-4430-80DF-CEB126442852}">
      <dgm:prSet/>
      <dgm:spPr/>
      <dgm:t>
        <a:bodyPr/>
        <a:lstStyle/>
        <a:p>
          <a:endParaRPr lang="hr-HR"/>
        </a:p>
      </dgm:t>
    </dgm:pt>
    <dgm:pt modelId="{DAFD7574-6591-4657-936F-7112E937DDF9}">
      <dgm:prSet custT="1"/>
      <dgm:spPr/>
      <dgm:t>
        <a:bodyPr/>
        <a:lstStyle/>
        <a:p>
          <a:pPr rtl="0"/>
          <a:r>
            <a:rPr lang="hr-HR" sz="2000" b="1" dirty="0"/>
            <a:t>važna životna odluka – izbor životnog puta</a:t>
          </a:r>
        </a:p>
      </dgm:t>
    </dgm:pt>
    <dgm:pt modelId="{475AB2C5-A846-4E2E-9A27-E3DC12438D69}" type="parTrans" cxnId="{3A49DC72-E389-4E33-AF7F-CF7B24FCDADB}">
      <dgm:prSet/>
      <dgm:spPr/>
      <dgm:t>
        <a:bodyPr/>
        <a:lstStyle/>
        <a:p>
          <a:endParaRPr lang="hr-HR"/>
        </a:p>
      </dgm:t>
    </dgm:pt>
    <dgm:pt modelId="{EB931227-B7A0-4CD5-AEB2-869DAC15B02C}" type="sibTrans" cxnId="{3A49DC72-E389-4E33-AF7F-CF7B24FCDADB}">
      <dgm:prSet/>
      <dgm:spPr/>
      <dgm:t>
        <a:bodyPr/>
        <a:lstStyle/>
        <a:p>
          <a:endParaRPr lang="hr-HR"/>
        </a:p>
      </dgm:t>
    </dgm:pt>
    <dgm:pt modelId="{3A9DD452-2290-4C90-83FF-6C180907433F}">
      <dgm:prSet custT="1"/>
      <dgm:spPr/>
      <dgm:t>
        <a:bodyPr/>
        <a:lstStyle/>
        <a:p>
          <a:pPr rtl="0"/>
          <a:r>
            <a:rPr lang="hr-HR" sz="2000" b="1" dirty="0"/>
            <a:t>istraživanja: prerano ili prebrzo donesena odluka dovodi do velikih grešaka</a:t>
          </a:r>
        </a:p>
      </dgm:t>
    </dgm:pt>
    <dgm:pt modelId="{9162452F-480F-4A26-BC36-A5B4424A000C}" type="parTrans" cxnId="{C50D1D6E-755B-4863-A972-F01B70C9FEB0}">
      <dgm:prSet/>
      <dgm:spPr/>
      <dgm:t>
        <a:bodyPr/>
        <a:lstStyle/>
        <a:p>
          <a:endParaRPr lang="hr-HR"/>
        </a:p>
      </dgm:t>
    </dgm:pt>
    <dgm:pt modelId="{909E3F39-1DFD-4DFA-B4A9-5463228724FE}" type="sibTrans" cxnId="{C50D1D6E-755B-4863-A972-F01B70C9FEB0}">
      <dgm:prSet/>
      <dgm:spPr/>
      <dgm:t>
        <a:bodyPr/>
        <a:lstStyle/>
        <a:p>
          <a:endParaRPr lang="hr-HR"/>
        </a:p>
      </dgm:t>
    </dgm:pt>
    <dgm:pt modelId="{C3C7A88A-29E6-4973-9246-E6A85AB078CA}" type="pres">
      <dgm:prSet presAssocID="{2128A1E0-E245-47FB-A407-2D3CB2111E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87E724-F4BD-4972-8852-7FC139FFC939}" type="pres">
      <dgm:prSet presAssocID="{E3D305A9-0662-4D46-9CBA-DDF8E2C1B415}" presName="hierRoot1" presStyleCnt="0">
        <dgm:presLayoutVars>
          <dgm:hierBranch val="init"/>
        </dgm:presLayoutVars>
      </dgm:prSet>
      <dgm:spPr/>
    </dgm:pt>
    <dgm:pt modelId="{ED623CCE-4AF2-470A-A201-1CAA7D96FD2D}" type="pres">
      <dgm:prSet presAssocID="{E3D305A9-0662-4D46-9CBA-DDF8E2C1B415}" presName="rootComposite1" presStyleCnt="0"/>
      <dgm:spPr/>
    </dgm:pt>
    <dgm:pt modelId="{96771D7A-ABC4-419A-9F14-3F307380C2B3}" type="pres">
      <dgm:prSet presAssocID="{E3D305A9-0662-4D46-9CBA-DDF8E2C1B415}" presName="rootText1" presStyleLbl="node0" presStyleIdx="0" presStyleCnt="1">
        <dgm:presLayoutVars>
          <dgm:chPref val="3"/>
        </dgm:presLayoutVars>
      </dgm:prSet>
      <dgm:spPr/>
    </dgm:pt>
    <dgm:pt modelId="{1EF3C763-21D8-4059-8F8A-EE78618F7F75}" type="pres">
      <dgm:prSet presAssocID="{E3D305A9-0662-4D46-9CBA-DDF8E2C1B415}" presName="rootConnector1" presStyleLbl="node1" presStyleIdx="0" presStyleCnt="0"/>
      <dgm:spPr/>
    </dgm:pt>
    <dgm:pt modelId="{5C6AA681-E638-46DC-BFCB-5FC408415AA7}" type="pres">
      <dgm:prSet presAssocID="{E3D305A9-0662-4D46-9CBA-DDF8E2C1B415}" presName="hierChild2" presStyleCnt="0"/>
      <dgm:spPr/>
    </dgm:pt>
    <dgm:pt modelId="{EE142B2B-D328-468C-96EA-2A5C86E4A9B2}" type="pres">
      <dgm:prSet presAssocID="{475AB2C5-A846-4E2E-9A27-E3DC12438D69}" presName="Name37" presStyleLbl="parChTrans1D2" presStyleIdx="0" presStyleCnt="2"/>
      <dgm:spPr/>
    </dgm:pt>
    <dgm:pt modelId="{352C6D27-459C-4F9F-B935-2CFD11866799}" type="pres">
      <dgm:prSet presAssocID="{DAFD7574-6591-4657-936F-7112E937DDF9}" presName="hierRoot2" presStyleCnt="0">
        <dgm:presLayoutVars>
          <dgm:hierBranch val="init"/>
        </dgm:presLayoutVars>
      </dgm:prSet>
      <dgm:spPr/>
    </dgm:pt>
    <dgm:pt modelId="{BBB82576-B975-4432-BF78-2CE82347EF39}" type="pres">
      <dgm:prSet presAssocID="{DAFD7574-6591-4657-936F-7112E937DDF9}" presName="rootComposite" presStyleCnt="0"/>
      <dgm:spPr/>
    </dgm:pt>
    <dgm:pt modelId="{897E3D9B-84FF-4171-AE2D-FE72699D6D5E}" type="pres">
      <dgm:prSet presAssocID="{DAFD7574-6591-4657-936F-7112E937DDF9}" presName="rootText" presStyleLbl="node2" presStyleIdx="0" presStyleCnt="2" custScaleY="156258">
        <dgm:presLayoutVars>
          <dgm:chPref val="3"/>
        </dgm:presLayoutVars>
      </dgm:prSet>
      <dgm:spPr/>
    </dgm:pt>
    <dgm:pt modelId="{0852B084-99DE-44C0-A319-766C0A440A92}" type="pres">
      <dgm:prSet presAssocID="{DAFD7574-6591-4657-936F-7112E937DDF9}" presName="rootConnector" presStyleLbl="node2" presStyleIdx="0" presStyleCnt="2"/>
      <dgm:spPr/>
    </dgm:pt>
    <dgm:pt modelId="{55D1704F-7B61-48C4-903C-5629D33BFDA2}" type="pres">
      <dgm:prSet presAssocID="{DAFD7574-6591-4657-936F-7112E937DDF9}" presName="hierChild4" presStyleCnt="0"/>
      <dgm:spPr/>
    </dgm:pt>
    <dgm:pt modelId="{255EE5CD-BF61-4B41-86FE-3930297BC437}" type="pres">
      <dgm:prSet presAssocID="{DAFD7574-6591-4657-936F-7112E937DDF9}" presName="hierChild5" presStyleCnt="0"/>
      <dgm:spPr/>
    </dgm:pt>
    <dgm:pt modelId="{EF1361F8-A32B-4C94-A2A0-ED3983CE5685}" type="pres">
      <dgm:prSet presAssocID="{9162452F-480F-4A26-BC36-A5B4424A000C}" presName="Name37" presStyleLbl="parChTrans1D2" presStyleIdx="1" presStyleCnt="2"/>
      <dgm:spPr/>
    </dgm:pt>
    <dgm:pt modelId="{5C4B8C56-C262-451E-B915-04DC68E395DC}" type="pres">
      <dgm:prSet presAssocID="{3A9DD452-2290-4C90-83FF-6C180907433F}" presName="hierRoot2" presStyleCnt="0">
        <dgm:presLayoutVars>
          <dgm:hierBranch val="init"/>
        </dgm:presLayoutVars>
      </dgm:prSet>
      <dgm:spPr/>
    </dgm:pt>
    <dgm:pt modelId="{32220617-85CF-4150-A503-7E509D99C8EC}" type="pres">
      <dgm:prSet presAssocID="{3A9DD452-2290-4C90-83FF-6C180907433F}" presName="rootComposite" presStyleCnt="0"/>
      <dgm:spPr/>
    </dgm:pt>
    <dgm:pt modelId="{5C593BC2-1AC1-4B3F-A5E6-CE80C4C84029}" type="pres">
      <dgm:prSet presAssocID="{3A9DD452-2290-4C90-83FF-6C180907433F}" presName="rootText" presStyleLbl="node2" presStyleIdx="1" presStyleCnt="2" custScaleY="156918">
        <dgm:presLayoutVars>
          <dgm:chPref val="3"/>
        </dgm:presLayoutVars>
      </dgm:prSet>
      <dgm:spPr/>
    </dgm:pt>
    <dgm:pt modelId="{DCDE72C2-0AF3-425F-8F85-206DFCE7ACCF}" type="pres">
      <dgm:prSet presAssocID="{3A9DD452-2290-4C90-83FF-6C180907433F}" presName="rootConnector" presStyleLbl="node2" presStyleIdx="1" presStyleCnt="2"/>
      <dgm:spPr/>
    </dgm:pt>
    <dgm:pt modelId="{1C8D34D9-7EE7-4A9D-AFA0-B6F53572B9FC}" type="pres">
      <dgm:prSet presAssocID="{3A9DD452-2290-4C90-83FF-6C180907433F}" presName="hierChild4" presStyleCnt="0"/>
      <dgm:spPr/>
    </dgm:pt>
    <dgm:pt modelId="{9F6D5380-8A45-46C5-93EB-171FABFC4FA7}" type="pres">
      <dgm:prSet presAssocID="{3A9DD452-2290-4C90-83FF-6C180907433F}" presName="hierChild5" presStyleCnt="0"/>
      <dgm:spPr/>
    </dgm:pt>
    <dgm:pt modelId="{69EF7733-E9DC-4812-8BD0-664AD0967490}" type="pres">
      <dgm:prSet presAssocID="{E3D305A9-0662-4D46-9CBA-DDF8E2C1B415}" presName="hierChild3" presStyleCnt="0"/>
      <dgm:spPr/>
    </dgm:pt>
  </dgm:ptLst>
  <dgm:cxnLst>
    <dgm:cxn modelId="{5C55C166-2B43-4BF1-92C6-EB2C64EC3162}" type="presOf" srcId="{E3D305A9-0662-4D46-9CBA-DDF8E2C1B415}" destId="{1EF3C763-21D8-4059-8F8A-EE78618F7F75}" srcOrd="1" destOrd="0" presId="urn:microsoft.com/office/officeart/2005/8/layout/orgChart1"/>
    <dgm:cxn modelId="{A1623D67-A9AD-42BA-AEAE-5CFCC32F15BD}" type="presOf" srcId="{475AB2C5-A846-4E2E-9A27-E3DC12438D69}" destId="{EE142B2B-D328-468C-96EA-2A5C86E4A9B2}" srcOrd="0" destOrd="0" presId="urn:microsoft.com/office/officeart/2005/8/layout/orgChart1"/>
    <dgm:cxn modelId="{C4AED767-4FFB-4BA2-8A84-240A9243A49E}" type="presOf" srcId="{DAFD7574-6591-4657-936F-7112E937DDF9}" destId="{897E3D9B-84FF-4171-AE2D-FE72699D6D5E}" srcOrd="0" destOrd="0" presId="urn:microsoft.com/office/officeart/2005/8/layout/orgChart1"/>
    <dgm:cxn modelId="{C50D1D6E-755B-4863-A972-F01B70C9FEB0}" srcId="{E3D305A9-0662-4D46-9CBA-DDF8E2C1B415}" destId="{3A9DD452-2290-4C90-83FF-6C180907433F}" srcOrd="1" destOrd="0" parTransId="{9162452F-480F-4A26-BC36-A5B4424A000C}" sibTransId="{909E3F39-1DFD-4DFA-B4A9-5463228724FE}"/>
    <dgm:cxn modelId="{326B4D6E-148A-4549-9613-D0A765FF806F}" type="presOf" srcId="{E3D305A9-0662-4D46-9CBA-DDF8E2C1B415}" destId="{96771D7A-ABC4-419A-9F14-3F307380C2B3}" srcOrd="0" destOrd="0" presId="urn:microsoft.com/office/officeart/2005/8/layout/orgChart1"/>
    <dgm:cxn modelId="{3A49DC72-E389-4E33-AF7F-CF7B24FCDADB}" srcId="{E3D305A9-0662-4D46-9CBA-DDF8E2C1B415}" destId="{DAFD7574-6591-4657-936F-7112E937DDF9}" srcOrd="0" destOrd="0" parTransId="{475AB2C5-A846-4E2E-9A27-E3DC12438D69}" sibTransId="{EB931227-B7A0-4CD5-AEB2-869DAC15B02C}"/>
    <dgm:cxn modelId="{9C8FCB83-F075-43E1-ACA9-53782B2835F0}" type="presOf" srcId="{9162452F-480F-4A26-BC36-A5B4424A000C}" destId="{EF1361F8-A32B-4C94-A2A0-ED3983CE5685}" srcOrd="0" destOrd="0" presId="urn:microsoft.com/office/officeart/2005/8/layout/orgChart1"/>
    <dgm:cxn modelId="{4A3A2592-D8ED-4D9C-A536-96538FF49B74}" type="presOf" srcId="{DAFD7574-6591-4657-936F-7112E937DDF9}" destId="{0852B084-99DE-44C0-A319-766C0A440A92}" srcOrd="1" destOrd="0" presId="urn:microsoft.com/office/officeart/2005/8/layout/orgChart1"/>
    <dgm:cxn modelId="{4085A7A2-0243-4430-80DF-CEB126442852}" srcId="{2128A1E0-E245-47FB-A407-2D3CB2111EC9}" destId="{E3D305A9-0662-4D46-9CBA-DDF8E2C1B415}" srcOrd="0" destOrd="0" parTransId="{447E9547-5872-49EA-A76C-5E7D6D8D8796}" sibTransId="{9AFEBD29-9697-4C35-9B87-E1E29C75F567}"/>
    <dgm:cxn modelId="{0CC3B4E0-AD42-4CE3-B2C7-4A45E7FD5729}" type="presOf" srcId="{3A9DD452-2290-4C90-83FF-6C180907433F}" destId="{DCDE72C2-0AF3-425F-8F85-206DFCE7ACCF}" srcOrd="1" destOrd="0" presId="urn:microsoft.com/office/officeart/2005/8/layout/orgChart1"/>
    <dgm:cxn modelId="{6DB44BEF-4F06-4F10-8C4F-AE7C95A2CF42}" type="presOf" srcId="{3A9DD452-2290-4C90-83FF-6C180907433F}" destId="{5C593BC2-1AC1-4B3F-A5E6-CE80C4C84029}" srcOrd="0" destOrd="0" presId="urn:microsoft.com/office/officeart/2005/8/layout/orgChart1"/>
    <dgm:cxn modelId="{9346EFFD-A574-46BE-8373-C39DE93417B4}" type="presOf" srcId="{2128A1E0-E245-47FB-A407-2D3CB2111EC9}" destId="{C3C7A88A-29E6-4973-9246-E6A85AB078CA}" srcOrd="0" destOrd="0" presId="urn:microsoft.com/office/officeart/2005/8/layout/orgChart1"/>
    <dgm:cxn modelId="{E3D7B177-5146-4F16-AA54-02AA6ED4AA5B}" type="presParOf" srcId="{C3C7A88A-29E6-4973-9246-E6A85AB078CA}" destId="{9587E724-F4BD-4972-8852-7FC139FFC939}" srcOrd="0" destOrd="0" presId="urn:microsoft.com/office/officeart/2005/8/layout/orgChart1"/>
    <dgm:cxn modelId="{EC66E366-190C-48BC-AD4E-5569AE27218B}" type="presParOf" srcId="{9587E724-F4BD-4972-8852-7FC139FFC939}" destId="{ED623CCE-4AF2-470A-A201-1CAA7D96FD2D}" srcOrd="0" destOrd="0" presId="urn:microsoft.com/office/officeart/2005/8/layout/orgChart1"/>
    <dgm:cxn modelId="{48E11FBD-9DC3-4EC0-A1FC-809F43183EB5}" type="presParOf" srcId="{ED623CCE-4AF2-470A-A201-1CAA7D96FD2D}" destId="{96771D7A-ABC4-419A-9F14-3F307380C2B3}" srcOrd="0" destOrd="0" presId="urn:microsoft.com/office/officeart/2005/8/layout/orgChart1"/>
    <dgm:cxn modelId="{36F55719-0391-4725-9828-60C023AD2BFD}" type="presParOf" srcId="{ED623CCE-4AF2-470A-A201-1CAA7D96FD2D}" destId="{1EF3C763-21D8-4059-8F8A-EE78618F7F75}" srcOrd="1" destOrd="0" presId="urn:microsoft.com/office/officeart/2005/8/layout/orgChart1"/>
    <dgm:cxn modelId="{8E54F3CB-62D3-416B-979B-F80AC873F0DC}" type="presParOf" srcId="{9587E724-F4BD-4972-8852-7FC139FFC939}" destId="{5C6AA681-E638-46DC-BFCB-5FC408415AA7}" srcOrd="1" destOrd="0" presId="urn:microsoft.com/office/officeart/2005/8/layout/orgChart1"/>
    <dgm:cxn modelId="{58407F3F-5D0C-443F-8228-F85D71B9258D}" type="presParOf" srcId="{5C6AA681-E638-46DC-BFCB-5FC408415AA7}" destId="{EE142B2B-D328-468C-96EA-2A5C86E4A9B2}" srcOrd="0" destOrd="0" presId="urn:microsoft.com/office/officeart/2005/8/layout/orgChart1"/>
    <dgm:cxn modelId="{2F8CDCD4-8DF9-4425-A60B-234D9D425F8B}" type="presParOf" srcId="{5C6AA681-E638-46DC-BFCB-5FC408415AA7}" destId="{352C6D27-459C-4F9F-B935-2CFD11866799}" srcOrd="1" destOrd="0" presId="urn:microsoft.com/office/officeart/2005/8/layout/orgChart1"/>
    <dgm:cxn modelId="{855640AE-D2EA-473A-BEDF-DA610456EA2A}" type="presParOf" srcId="{352C6D27-459C-4F9F-B935-2CFD11866799}" destId="{BBB82576-B975-4432-BF78-2CE82347EF39}" srcOrd="0" destOrd="0" presId="urn:microsoft.com/office/officeart/2005/8/layout/orgChart1"/>
    <dgm:cxn modelId="{84686263-02B7-45D1-B7B5-5674F8B58741}" type="presParOf" srcId="{BBB82576-B975-4432-BF78-2CE82347EF39}" destId="{897E3D9B-84FF-4171-AE2D-FE72699D6D5E}" srcOrd="0" destOrd="0" presId="urn:microsoft.com/office/officeart/2005/8/layout/orgChart1"/>
    <dgm:cxn modelId="{D0FF99F7-A79D-4CB1-BBC6-CA6AF923A29B}" type="presParOf" srcId="{BBB82576-B975-4432-BF78-2CE82347EF39}" destId="{0852B084-99DE-44C0-A319-766C0A440A92}" srcOrd="1" destOrd="0" presId="urn:microsoft.com/office/officeart/2005/8/layout/orgChart1"/>
    <dgm:cxn modelId="{80E450FA-7B60-4787-B611-BB7E6D11B292}" type="presParOf" srcId="{352C6D27-459C-4F9F-B935-2CFD11866799}" destId="{55D1704F-7B61-48C4-903C-5629D33BFDA2}" srcOrd="1" destOrd="0" presId="urn:microsoft.com/office/officeart/2005/8/layout/orgChart1"/>
    <dgm:cxn modelId="{AEA4DD30-CB5E-4A6F-A38F-E31AD665F018}" type="presParOf" srcId="{352C6D27-459C-4F9F-B935-2CFD11866799}" destId="{255EE5CD-BF61-4B41-86FE-3930297BC437}" srcOrd="2" destOrd="0" presId="urn:microsoft.com/office/officeart/2005/8/layout/orgChart1"/>
    <dgm:cxn modelId="{630B37B5-8EB4-4925-BBD2-FF20850E2F0E}" type="presParOf" srcId="{5C6AA681-E638-46DC-BFCB-5FC408415AA7}" destId="{EF1361F8-A32B-4C94-A2A0-ED3983CE5685}" srcOrd="2" destOrd="0" presId="urn:microsoft.com/office/officeart/2005/8/layout/orgChart1"/>
    <dgm:cxn modelId="{B5D1AA22-0100-4F08-BC85-A93B6FD2C478}" type="presParOf" srcId="{5C6AA681-E638-46DC-BFCB-5FC408415AA7}" destId="{5C4B8C56-C262-451E-B915-04DC68E395DC}" srcOrd="3" destOrd="0" presId="urn:microsoft.com/office/officeart/2005/8/layout/orgChart1"/>
    <dgm:cxn modelId="{B96C9B1C-C7CA-43CA-9396-5E45FC3EA2EE}" type="presParOf" srcId="{5C4B8C56-C262-451E-B915-04DC68E395DC}" destId="{32220617-85CF-4150-A503-7E509D99C8EC}" srcOrd="0" destOrd="0" presId="urn:microsoft.com/office/officeart/2005/8/layout/orgChart1"/>
    <dgm:cxn modelId="{82462B45-3F43-4F33-A823-E0A235316D3D}" type="presParOf" srcId="{32220617-85CF-4150-A503-7E509D99C8EC}" destId="{5C593BC2-1AC1-4B3F-A5E6-CE80C4C84029}" srcOrd="0" destOrd="0" presId="urn:microsoft.com/office/officeart/2005/8/layout/orgChart1"/>
    <dgm:cxn modelId="{6B4E3605-972C-47AE-B81E-89050D4A70C2}" type="presParOf" srcId="{32220617-85CF-4150-A503-7E509D99C8EC}" destId="{DCDE72C2-0AF3-425F-8F85-206DFCE7ACCF}" srcOrd="1" destOrd="0" presId="urn:microsoft.com/office/officeart/2005/8/layout/orgChart1"/>
    <dgm:cxn modelId="{38E9E395-3B6B-4E4A-A916-808DD6788489}" type="presParOf" srcId="{5C4B8C56-C262-451E-B915-04DC68E395DC}" destId="{1C8D34D9-7EE7-4A9D-AFA0-B6F53572B9FC}" srcOrd="1" destOrd="0" presId="urn:microsoft.com/office/officeart/2005/8/layout/orgChart1"/>
    <dgm:cxn modelId="{921270D4-C7B2-4838-9282-EC907A270E6F}" type="presParOf" srcId="{5C4B8C56-C262-451E-B915-04DC68E395DC}" destId="{9F6D5380-8A45-46C5-93EB-171FABFC4FA7}" srcOrd="2" destOrd="0" presId="urn:microsoft.com/office/officeart/2005/8/layout/orgChart1"/>
    <dgm:cxn modelId="{71C907F2-7515-4E15-8963-0519ED691BA1}" type="presParOf" srcId="{9587E724-F4BD-4972-8852-7FC139FFC939}" destId="{69EF7733-E9DC-4812-8BD0-664AD09674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8D03F1-B544-4048-A3AE-2194F1E68CD3}" type="doc">
      <dgm:prSet loTypeId="urn:microsoft.com/office/officeart/2005/8/layout/process4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A46C8F3E-779C-49EE-8CDE-139405E5FF15}">
      <dgm:prSet/>
      <dgm:spPr/>
      <dgm:t>
        <a:bodyPr/>
        <a:lstStyle/>
        <a:p>
          <a:pPr rtl="0"/>
          <a:r>
            <a:rPr lang="vi-VN" dirty="0"/>
            <a:t>Odabir zanimanja utječe i povezan je s našim identitetom i stilom života</a:t>
          </a:r>
          <a:endParaRPr lang="hr-HR" dirty="0">
            <a:latin typeface="Franklin Gothic Medium" pitchFamily="34" charset="0"/>
          </a:endParaRPr>
        </a:p>
      </dgm:t>
    </dgm:pt>
    <dgm:pt modelId="{9A57E343-85FC-48B6-8D7B-69F4E6321E01}" type="parTrans" cxnId="{D4D9D8BF-F1EF-4BA1-B2B7-F35AB77463EA}">
      <dgm:prSet/>
      <dgm:spPr/>
      <dgm:t>
        <a:bodyPr/>
        <a:lstStyle/>
        <a:p>
          <a:endParaRPr lang="hr-HR">
            <a:latin typeface="Franklin Gothic Medium" pitchFamily="34" charset="0"/>
          </a:endParaRPr>
        </a:p>
      </dgm:t>
    </dgm:pt>
    <dgm:pt modelId="{D0EEC101-33D4-47B6-9610-39345543AECC}" type="sibTrans" cxnId="{D4D9D8BF-F1EF-4BA1-B2B7-F35AB77463EA}">
      <dgm:prSet/>
      <dgm:spPr/>
      <dgm:t>
        <a:bodyPr/>
        <a:lstStyle/>
        <a:p>
          <a:endParaRPr lang="hr-HR">
            <a:latin typeface="Franklin Gothic Medium" pitchFamily="34" charset="0"/>
          </a:endParaRPr>
        </a:p>
      </dgm:t>
    </dgm:pt>
    <dgm:pt modelId="{55342F93-EF4E-46FF-B144-CBE6810E8007}">
      <dgm:prSet/>
      <dgm:spPr/>
      <dgm:t>
        <a:bodyPr/>
        <a:lstStyle/>
        <a:p>
          <a:pPr rtl="0"/>
          <a:r>
            <a:rPr lang="hr-HR" dirty="0">
              <a:latin typeface="Franklin Gothic Medium" pitchFamily="34" charset="0"/>
            </a:rPr>
            <a:t>O</a:t>
          </a:r>
          <a:r>
            <a:rPr lang="vi-VN" dirty="0"/>
            <a:t>dređuje materijalni položaj, društveni status, mjesto stanovanja, prijatelje... </a:t>
          </a:r>
          <a:endParaRPr lang="hr-HR" dirty="0">
            <a:latin typeface="Franklin Gothic Medium" pitchFamily="34" charset="0"/>
          </a:endParaRPr>
        </a:p>
      </dgm:t>
    </dgm:pt>
    <dgm:pt modelId="{5B9378D5-5C49-4877-8047-E23575A401F6}" type="parTrans" cxnId="{57A07FE0-FAC8-4725-BE6F-A583651F9240}">
      <dgm:prSet/>
      <dgm:spPr/>
      <dgm:t>
        <a:bodyPr/>
        <a:lstStyle/>
        <a:p>
          <a:endParaRPr lang="hr-HR">
            <a:latin typeface="Franklin Gothic Medium" pitchFamily="34" charset="0"/>
          </a:endParaRPr>
        </a:p>
      </dgm:t>
    </dgm:pt>
    <dgm:pt modelId="{EF74F33A-2F32-46D6-8784-EF2CA51DDF72}" type="sibTrans" cxnId="{57A07FE0-FAC8-4725-BE6F-A583651F9240}">
      <dgm:prSet/>
      <dgm:spPr/>
      <dgm:t>
        <a:bodyPr/>
        <a:lstStyle/>
        <a:p>
          <a:endParaRPr lang="hr-HR">
            <a:latin typeface="Franklin Gothic Medium" pitchFamily="34" charset="0"/>
          </a:endParaRPr>
        </a:p>
      </dgm:t>
    </dgm:pt>
    <dgm:pt modelId="{BEF87FC7-FCD0-47D3-A332-B08F4150290D}">
      <dgm:prSet/>
      <dgm:spPr/>
      <dgm:t>
        <a:bodyPr/>
        <a:lstStyle/>
        <a:p>
          <a:pPr rtl="0"/>
          <a:r>
            <a:rPr lang="hr-HR" dirty="0">
              <a:latin typeface="Franklin Gothic Medium" pitchFamily="34" charset="0"/>
            </a:rPr>
            <a:t>Radu posvećujemo mnogo vremena pa je važno da radimo ono u čemu smo uspješni i što nas veseli</a:t>
          </a:r>
        </a:p>
      </dgm:t>
    </dgm:pt>
    <dgm:pt modelId="{5DFE6A36-E43E-483D-A57F-88A73B21CA0E}" type="parTrans" cxnId="{D7695E51-852B-4646-9009-729F2A8D6510}">
      <dgm:prSet/>
      <dgm:spPr/>
      <dgm:t>
        <a:bodyPr/>
        <a:lstStyle/>
        <a:p>
          <a:endParaRPr lang="hr-HR">
            <a:latin typeface="Franklin Gothic Medium" pitchFamily="34" charset="0"/>
          </a:endParaRPr>
        </a:p>
      </dgm:t>
    </dgm:pt>
    <dgm:pt modelId="{FDE0A1FE-4E85-4967-9F7C-62C9D6F5AD27}" type="sibTrans" cxnId="{D7695E51-852B-4646-9009-729F2A8D6510}">
      <dgm:prSet/>
      <dgm:spPr/>
      <dgm:t>
        <a:bodyPr/>
        <a:lstStyle/>
        <a:p>
          <a:endParaRPr lang="hr-HR">
            <a:latin typeface="Franklin Gothic Medium" pitchFamily="34" charset="0"/>
          </a:endParaRPr>
        </a:p>
      </dgm:t>
    </dgm:pt>
    <dgm:pt modelId="{39F48B9D-019A-4400-A9C2-E91CDF84A995}">
      <dgm:prSet/>
      <dgm:spPr/>
      <dgm:t>
        <a:bodyPr/>
        <a:lstStyle/>
        <a:p>
          <a:pPr rtl="0"/>
          <a:r>
            <a:rPr lang="hr-HR" dirty="0">
              <a:latin typeface="Franklin Gothic Medium" pitchFamily="34" charset="0"/>
            </a:rPr>
            <a:t>Pravilno izabrano zanimanje čini naš život bogatijim i sretnijim</a:t>
          </a:r>
        </a:p>
      </dgm:t>
    </dgm:pt>
    <dgm:pt modelId="{6D8D9146-A440-4FEE-908F-F37761E12E5B}" type="parTrans" cxnId="{EBE48F5A-F22A-4527-87D5-08DACF595956}">
      <dgm:prSet/>
      <dgm:spPr/>
      <dgm:t>
        <a:bodyPr/>
        <a:lstStyle/>
        <a:p>
          <a:endParaRPr lang="hr-HR">
            <a:latin typeface="Franklin Gothic Medium" pitchFamily="34" charset="0"/>
          </a:endParaRPr>
        </a:p>
      </dgm:t>
    </dgm:pt>
    <dgm:pt modelId="{138ADE67-1388-46B9-82F7-5D014C3082D6}" type="sibTrans" cxnId="{EBE48F5A-F22A-4527-87D5-08DACF595956}">
      <dgm:prSet/>
      <dgm:spPr/>
      <dgm:t>
        <a:bodyPr/>
        <a:lstStyle/>
        <a:p>
          <a:endParaRPr lang="hr-HR">
            <a:latin typeface="Franklin Gothic Medium" pitchFamily="34" charset="0"/>
          </a:endParaRPr>
        </a:p>
      </dgm:t>
    </dgm:pt>
    <dgm:pt modelId="{4604F5CC-B616-4538-961B-BAB1C91DC518}" type="pres">
      <dgm:prSet presAssocID="{3E8D03F1-B544-4048-A3AE-2194F1E68CD3}" presName="Name0" presStyleCnt="0">
        <dgm:presLayoutVars>
          <dgm:dir/>
          <dgm:animLvl val="lvl"/>
          <dgm:resizeHandles val="exact"/>
        </dgm:presLayoutVars>
      </dgm:prSet>
      <dgm:spPr/>
    </dgm:pt>
    <dgm:pt modelId="{EB6EAD8E-2F49-48E2-AE95-87A8233B330F}" type="pres">
      <dgm:prSet presAssocID="{39F48B9D-019A-4400-A9C2-E91CDF84A995}" presName="boxAndChildren" presStyleCnt="0"/>
      <dgm:spPr/>
    </dgm:pt>
    <dgm:pt modelId="{317D8F19-3DE4-4CFE-976A-D1F8046815C7}" type="pres">
      <dgm:prSet presAssocID="{39F48B9D-019A-4400-A9C2-E91CDF84A995}" presName="parentTextBox" presStyleLbl="node1" presStyleIdx="0" presStyleCnt="4"/>
      <dgm:spPr/>
    </dgm:pt>
    <dgm:pt modelId="{C177CD28-F534-4C41-BF4C-44C47D939655}" type="pres">
      <dgm:prSet presAssocID="{FDE0A1FE-4E85-4967-9F7C-62C9D6F5AD27}" presName="sp" presStyleCnt="0"/>
      <dgm:spPr/>
    </dgm:pt>
    <dgm:pt modelId="{8A180112-D553-4CA2-9EA6-EF35E52B6AB5}" type="pres">
      <dgm:prSet presAssocID="{BEF87FC7-FCD0-47D3-A332-B08F4150290D}" presName="arrowAndChildren" presStyleCnt="0"/>
      <dgm:spPr/>
    </dgm:pt>
    <dgm:pt modelId="{8B1991EC-0BED-4661-82BB-AABF0BE4B267}" type="pres">
      <dgm:prSet presAssocID="{BEF87FC7-FCD0-47D3-A332-B08F4150290D}" presName="parentTextArrow" presStyleLbl="node1" presStyleIdx="1" presStyleCnt="4"/>
      <dgm:spPr/>
    </dgm:pt>
    <dgm:pt modelId="{2E29CF58-C953-426A-8E24-B6894C79CCD2}" type="pres">
      <dgm:prSet presAssocID="{EF74F33A-2F32-46D6-8784-EF2CA51DDF72}" presName="sp" presStyleCnt="0"/>
      <dgm:spPr/>
    </dgm:pt>
    <dgm:pt modelId="{3A6175AE-D1F6-461C-B1B4-74EF7CF8EDAF}" type="pres">
      <dgm:prSet presAssocID="{55342F93-EF4E-46FF-B144-CBE6810E8007}" presName="arrowAndChildren" presStyleCnt="0"/>
      <dgm:spPr/>
    </dgm:pt>
    <dgm:pt modelId="{BA6685B6-D66A-4898-AE93-E31079AC7AE1}" type="pres">
      <dgm:prSet presAssocID="{55342F93-EF4E-46FF-B144-CBE6810E8007}" presName="parentTextArrow" presStyleLbl="node1" presStyleIdx="2" presStyleCnt="4"/>
      <dgm:spPr/>
    </dgm:pt>
    <dgm:pt modelId="{85A6F9E1-29AB-46FA-A778-4355843108D8}" type="pres">
      <dgm:prSet presAssocID="{D0EEC101-33D4-47B6-9610-39345543AECC}" presName="sp" presStyleCnt="0"/>
      <dgm:spPr/>
    </dgm:pt>
    <dgm:pt modelId="{EF37C8E7-EB81-4350-8F04-010B03AD4892}" type="pres">
      <dgm:prSet presAssocID="{A46C8F3E-779C-49EE-8CDE-139405E5FF15}" presName="arrowAndChildren" presStyleCnt="0"/>
      <dgm:spPr/>
    </dgm:pt>
    <dgm:pt modelId="{5801C360-AA18-403F-847F-F3C14263B17B}" type="pres">
      <dgm:prSet presAssocID="{A46C8F3E-779C-49EE-8CDE-139405E5FF15}" presName="parentTextArrow" presStyleLbl="node1" presStyleIdx="3" presStyleCnt="4"/>
      <dgm:spPr/>
    </dgm:pt>
  </dgm:ptLst>
  <dgm:cxnLst>
    <dgm:cxn modelId="{501EBC17-F89F-4C69-B50F-7C97719FB913}" type="presOf" srcId="{A46C8F3E-779C-49EE-8CDE-139405E5FF15}" destId="{5801C360-AA18-403F-847F-F3C14263B17B}" srcOrd="0" destOrd="0" presId="urn:microsoft.com/office/officeart/2005/8/layout/process4"/>
    <dgm:cxn modelId="{29301E1A-892B-4DE3-80BA-A4F36D98D6DA}" type="presOf" srcId="{BEF87FC7-FCD0-47D3-A332-B08F4150290D}" destId="{8B1991EC-0BED-4661-82BB-AABF0BE4B267}" srcOrd="0" destOrd="0" presId="urn:microsoft.com/office/officeart/2005/8/layout/process4"/>
    <dgm:cxn modelId="{C58D3E45-6005-491C-8BF1-D6D427C09D0E}" type="presOf" srcId="{39F48B9D-019A-4400-A9C2-E91CDF84A995}" destId="{317D8F19-3DE4-4CFE-976A-D1F8046815C7}" srcOrd="0" destOrd="0" presId="urn:microsoft.com/office/officeart/2005/8/layout/process4"/>
    <dgm:cxn modelId="{D7695E51-852B-4646-9009-729F2A8D6510}" srcId="{3E8D03F1-B544-4048-A3AE-2194F1E68CD3}" destId="{BEF87FC7-FCD0-47D3-A332-B08F4150290D}" srcOrd="2" destOrd="0" parTransId="{5DFE6A36-E43E-483D-A57F-88A73B21CA0E}" sibTransId="{FDE0A1FE-4E85-4967-9F7C-62C9D6F5AD27}"/>
    <dgm:cxn modelId="{612A455A-9C14-4957-8F11-16A7E99DC95C}" type="presOf" srcId="{3E8D03F1-B544-4048-A3AE-2194F1E68CD3}" destId="{4604F5CC-B616-4538-961B-BAB1C91DC518}" srcOrd="0" destOrd="0" presId="urn:microsoft.com/office/officeart/2005/8/layout/process4"/>
    <dgm:cxn modelId="{EBE48F5A-F22A-4527-87D5-08DACF595956}" srcId="{3E8D03F1-B544-4048-A3AE-2194F1E68CD3}" destId="{39F48B9D-019A-4400-A9C2-E91CDF84A995}" srcOrd="3" destOrd="0" parTransId="{6D8D9146-A440-4FEE-908F-F37761E12E5B}" sibTransId="{138ADE67-1388-46B9-82F7-5D014C3082D6}"/>
    <dgm:cxn modelId="{4C52C7BB-3D3C-47A6-ACF2-D2BEF43B62E6}" type="presOf" srcId="{55342F93-EF4E-46FF-B144-CBE6810E8007}" destId="{BA6685B6-D66A-4898-AE93-E31079AC7AE1}" srcOrd="0" destOrd="0" presId="urn:microsoft.com/office/officeart/2005/8/layout/process4"/>
    <dgm:cxn modelId="{D4D9D8BF-F1EF-4BA1-B2B7-F35AB77463EA}" srcId="{3E8D03F1-B544-4048-A3AE-2194F1E68CD3}" destId="{A46C8F3E-779C-49EE-8CDE-139405E5FF15}" srcOrd="0" destOrd="0" parTransId="{9A57E343-85FC-48B6-8D7B-69F4E6321E01}" sibTransId="{D0EEC101-33D4-47B6-9610-39345543AECC}"/>
    <dgm:cxn modelId="{57A07FE0-FAC8-4725-BE6F-A583651F9240}" srcId="{3E8D03F1-B544-4048-A3AE-2194F1E68CD3}" destId="{55342F93-EF4E-46FF-B144-CBE6810E8007}" srcOrd="1" destOrd="0" parTransId="{5B9378D5-5C49-4877-8047-E23575A401F6}" sibTransId="{EF74F33A-2F32-46D6-8784-EF2CA51DDF72}"/>
    <dgm:cxn modelId="{B7B5D8CC-4DA1-46DE-A379-BAB6DFC7176F}" type="presParOf" srcId="{4604F5CC-B616-4538-961B-BAB1C91DC518}" destId="{EB6EAD8E-2F49-48E2-AE95-87A8233B330F}" srcOrd="0" destOrd="0" presId="urn:microsoft.com/office/officeart/2005/8/layout/process4"/>
    <dgm:cxn modelId="{9F9153F1-0EB2-4E30-84B6-58B8D42D28AF}" type="presParOf" srcId="{EB6EAD8E-2F49-48E2-AE95-87A8233B330F}" destId="{317D8F19-3DE4-4CFE-976A-D1F8046815C7}" srcOrd="0" destOrd="0" presId="urn:microsoft.com/office/officeart/2005/8/layout/process4"/>
    <dgm:cxn modelId="{B1972D2D-BFFC-4C0A-940E-CFB112DB9C7A}" type="presParOf" srcId="{4604F5CC-B616-4538-961B-BAB1C91DC518}" destId="{C177CD28-F534-4C41-BF4C-44C47D939655}" srcOrd="1" destOrd="0" presId="urn:microsoft.com/office/officeart/2005/8/layout/process4"/>
    <dgm:cxn modelId="{0ACAB099-9313-4D0A-A63B-BEE7C3EAD12F}" type="presParOf" srcId="{4604F5CC-B616-4538-961B-BAB1C91DC518}" destId="{8A180112-D553-4CA2-9EA6-EF35E52B6AB5}" srcOrd="2" destOrd="0" presId="urn:microsoft.com/office/officeart/2005/8/layout/process4"/>
    <dgm:cxn modelId="{769C8CD2-36CA-4773-BAA2-E4D8E0F03E8B}" type="presParOf" srcId="{8A180112-D553-4CA2-9EA6-EF35E52B6AB5}" destId="{8B1991EC-0BED-4661-82BB-AABF0BE4B267}" srcOrd="0" destOrd="0" presId="urn:microsoft.com/office/officeart/2005/8/layout/process4"/>
    <dgm:cxn modelId="{FCA60AE5-008C-413A-8354-B67C9047864D}" type="presParOf" srcId="{4604F5CC-B616-4538-961B-BAB1C91DC518}" destId="{2E29CF58-C953-426A-8E24-B6894C79CCD2}" srcOrd="3" destOrd="0" presId="urn:microsoft.com/office/officeart/2005/8/layout/process4"/>
    <dgm:cxn modelId="{02DB7EEF-CD8A-4165-938C-673A9D3AFF76}" type="presParOf" srcId="{4604F5CC-B616-4538-961B-BAB1C91DC518}" destId="{3A6175AE-D1F6-461C-B1B4-74EF7CF8EDAF}" srcOrd="4" destOrd="0" presId="urn:microsoft.com/office/officeart/2005/8/layout/process4"/>
    <dgm:cxn modelId="{9DDBA06D-387E-48D8-961F-C1657B3EB35A}" type="presParOf" srcId="{3A6175AE-D1F6-461C-B1B4-74EF7CF8EDAF}" destId="{BA6685B6-D66A-4898-AE93-E31079AC7AE1}" srcOrd="0" destOrd="0" presId="urn:microsoft.com/office/officeart/2005/8/layout/process4"/>
    <dgm:cxn modelId="{BDD69314-82D8-439A-BA10-1CD95B32A189}" type="presParOf" srcId="{4604F5CC-B616-4538-961B-BAB1C91DC518}" destId="{85A6F9E1-29AB-46FA-A778-4355843108D8}" srcOrd="5" destOrd="0" presId="urn:microsoft.com/office/officeart/2005/8/layout/process4"/>
    <dgm:cxn modelId="{2A8D46F0-A1B8-4DB3-AC2C-7BEE5DFC7D52}" type="presParOf" srcId="{4604F5CC-B616-4538-961B-BAB1C91DC518}" destId="{EF37C8E7-EB81-4350-8F04-010B03AD4892}" srcOrd="6" destOrd="0" presId="urn:microsoft.com/office/officeart/2005/8/layout/process4"/>
    <dgm:cxn modelId="{A97E7503-4648-4577-8DE4-E1E9C70C354F}" type="presParOf" srcId="{EF37C8E7-EB81-4350-8F04-010B03AD4892}" destId="{5801C360-AA18-403F-847F-F3C14263B1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C651E-5F6D-44C7-A30C-3E2AC9AF2000}" type="doc">
      <dgm:prSet loTypeId="urn:microsoft.com/office/officeart/2005/8/layout/hProcess9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A053E50A-CCDB-4C78-BCD0-629E853744F9}">
      <dgm:prSet custT="1"/>
      <dgm:spPr/>
      <dgm:t>
        <a:bodyPr/>
        <a:lstStyle/>
        <a:p>
          <a:pPr rtl="0"/>
          <a:r>
            <a:rPr lang="hr-HR" sz="2000" dirty="0"/>
            <a:t>MOŽE LI SVATKO BITI:</a:t>
          </a:r>
        </a:p>
      </dgm:t>
    </dgm:pt>
    <dgm:pt modelId="{95B67485-5813-4837-928D-67FD53519E21}" type="parTrans" cxnId="{470FC822-BB7F-45EE-9EBE-DD276C81B359}">
      <dgm:prSet/>
      <dgm:spPr/>
      <dgm:t>
        <a:bodyPr/>
        <a:lstStyle/>
        <a:p>
          <a:endParaRPr lang="hr-HR"/>
        </a:p>
      </dgm:t>
    </dgm:pt>
    <dgm:pt modelId="{1DF96BA4-8540-465C-9A0F-2CD52944CFD1}" type="sibTrans" cxnId="{470FC822-BB7F-45EE-9EBE-DD276C81B359}">
      <dgm:prSet/>
      <dgm:spPr/>
      <dgm:t>
        <a:bodyPr/>
        <a:lstStyle/>
        <a:p>
          <a:endParaRPr lang="hr-HR"/>
        </a:p>
      </dgm:t>
    </dgm:pt>
    <dgm:pt modelId="{C140CE9D-DA21-4FEC-900E-17362AACB3D3}">
      <dgm:prSet custT="1"/>
      <dgm:spPr/>
      <dgm:t>
        <a:bodyPr/>
        <a:lstStyle/>
        <a:p>
          <a:pPr algn="ctr" rtl="0"/>
          <a:r>
            <a:rPr lang="hr-HR" sz="2000" dirty="0"/>
            <a:t>MOŽE LI SVAKI UČENIK PODJEDNAKO USPJEŠNO OBAVLJATI TE POSLOVE?</a:t>
          </a:r>
        </a:p>
      </dgm:t>
    </dgm:pt>
    <dgm:pt modelId="{C2F2F147-FAF4-4699-8EFA-4527820F96EE}" type="parTrans" cxnId="{98D1F381-263E-4E32-BCF6-1387670335B1}">
      <dgm:prSet/>
      <dgm:spPr/>
      <dgm:t>
        <a:bodyPr/>
        <a:lstStyle/>
        <a:p>
          <a:endParaRPr lang="hr-HR"/>
        </a:p>
      </dgm:t>
    </dgm:pt>
    <dgm:pt modelId="{5021CF76-273B-4D32-A9DA-3C15D91CA18B}" type="sibTrans" cxnId="{98D1F381-263E-4E32-BCF6-1387670335B1}">
      <dgm:prSet/>
      <dgm:spPr/>
      <dgm:t>
        <a:bodyPr/>
        <a:lstStyle/>
        <a:p>
          <a:endParaRPr lang="hr-HR"/>
        </a:p>
      </dgm:t>
    </dgm:pt>
    <dgm:pt modelId="{C60DE0CD-1E3A-43B8-B94C-D45F7E029AD2}">
      <dgm:prSet/>
      <dgm:spPr/>
      <dgm:t>
        <a:bodyPr/>
        <a:lstStyle/>
        <a:p>
          <a:pPr algn="l" rtl="0"/>
          <a:endParaRPr lang="hr-HR" sz="1400" dirty="0"/>
        </a:p>
      </dgm:t>
    </dgm:pt>
    <dgm:pt modelId="{144C31B0-42B6-4BC7-B423-A4BC729C0698}" type="parTrans" cxnId="{7062476F-D8F2-4834-95CD-087A837C8A95}">
      <dgm:prSet/>
      <dgm:spPr/>
      <dgm:t>
        <a:bodyPr/>
        <a:lstStyle/>
        <a:p>
          <a:endParaRPr lang="hr-HR"/>
        </a:p>
      </dgm:t>
    </dgm:pt>
    <dgm:pt modelId="{7B463D68-8E88-43AC-B9EC-59A2558B8318}" type="sibTrans" cxnId="{7062476F-D8F2-4834-95CD-087A837C8A95}">
      <dgm:prSet/>
      <dgm:spPr/>
      <dgm:t>
        <a:bodyPr/>
        <a:lstStyle/>
        <a:p>
          <a:endParaRPr lang="hr-HR"/>
        </a:p>
      </dgm:t>
    </dgm:pt>
    <dgm:pt modelId="{055B6DE6-63AA-4BE8-A869-E41035096BF3}">
      <dgm:prSet custT="1"/>
      <dgm:spPr/>
      <dgm:t>
        <a:bodyPr/>
        <a:lstStyle/>
        <a:p>
          <a:r>
            <a:rPr lang="hr-HR" sz="2000" dirty="0"/>
            <a:t>FRIZER? MEDICINSKA SESTRA? ZIDAR? KONOBAR? ELEKTRIČAR? </a:t>
          </a:r>
        </a:p>
      </dgm:t>
    </dgm:pt>
    <dgm:pt modelId="{47C8F36A-6B5F-46DA-875C-C6893EAE03AE}" type="parTrans" cxnId="{AFD47678-ED3C-4003-A540-7EE9C87D990F}">
      <dgm:prSet/>
      <dgm:spPr/>
      <dgm:t>
        <a:bodyPr/>
        <a:lstStyle/>
        <a:p>
          <a:endParaRPr lang="hr-HR"/>
        </a:p>
      </dgm:t>
    </dgm:pt>
    <dgm:pt modelId="{1E40BBD2-028E-4B99-A7B9-4862D2F26CA2}" type="sibTrans" cxnId="{AFD47678-ED3C-4003-A540-7EE9C87D990F}">
      <dgm:prSet/>
      <dgm:spPr/>
      <dgm:t>
        <a:bodyPr/>
        <a:lstStyle/>
        <a:p>
          <a:endParaRPr lang="hr-HR"/>
        </a:p>
      </dgm:t>
    </dgm:pt>
    <dgm:pt modelId="{986AAA31-63A6-4D15-8C8E-9BDF8DC9FCEF}" type="pres">
      <dgm:prSet presAssocID="{2BCC651E-5F6D-44C7-A30C-3E2AC9AF2000}" presName="CompostProcess" presStyleCnt="0">
        <dgm:presLayoutVars>
          <dgm:dir/>
          <dgm:resizeHandles val="exact"/>
        </dgm:presLayoutVars>
      </dgm:prSet>
      <dgm:spPr/>
    </dgm:pt>
    <dgm:pt modelId="{96754A45-46EA-4734-AFF5-2A6B346E5E9C}" type="pres">
      <dgm:prSet presAssocID="{2BCC651E-5F6D-44C7-A30C-3E2AC9AF2000}" presName="arrow" presStyleLbl="bgShp" presStyleIdx="0" presStyleCnt="1"/>
      <dgm:spPr/>
    </dgm:pt>
    <dgm:pt modelId="{118A2FCB-9BCD-4DD5-8052-77BBE6AFA449}" type="pres">
      <dgm:prSet presAssocID="{2BCC651E-5F6D-44C7-A30C-3E2AC9AF2000}" presName="linearProcess" presStyleCnt="0"/>
      <dgm:spPr/>
    </dgm:pt>
    <dgm:pt modelId="{DFE18ED5-EBC0-4C04-BC58-E4586EBA990A}" type="pres">
      <dgm:prSet presAssocID="{A053E50A-CCDB-4C78-BCD0-629E853744F9}" presName="textNode" presStyleLbl="node1" presStyleIdx="0" presStyleCnt="3">
        <dgm:presLayoutVars>
          <dgm:bulletEnabled val="1"/>
        </dgm:presLayoutVars>
      </dgm:prSet>
      <dgm:spPr/>
    </dgm:pt>
    <dgm:pt modelId="{5362525E-84F1-488F-8964-4DE33E069C88}" type="pres">
      <dgm:prSet presAssocID="{1DF96BA4-8540-465C-9A0F-2CD52944CFD1}" presName="sibTrans" presStyleCnt="0"/>
      <dgm:spPr/>
    </dgm:pt>
    <dgm:pt modelId="{2DDBD2D3-A642-4F08-82E7-CD39EE8EB56D}" type="pres">
      <dgm:prSet presAssocID="{055B6DE6-63AA-4BE8-A869-E41035096BF3}" presName="textNode" presStyleLbl="node1" presStyleIdx="1" presStyleCnt="3" custScaleX="106123" custScaleY="111538">
        <dgm:presLayoutVars>
          <dgm:bulletEnabled val="1"/>
        </dgm:presLayoutVars>
      </dgm:prSet>
      <dgm:spPr/>
    </dgm:pt>
    <dgm:pt modelId="{3B4A1862-BBAB-4F95-B6C9-48DA4FD43562}" type="pres">
      <dgm:prSet presAssocID="{1E40BBD2-028E-4B99-A7B9-4862D2F26CA2}" presName="sibTrans" presStyleCnt="0"/>
      <dgm:spPr/>
    </dgm:pt>
    <dgm:pt modelId="{2238FDBB-1F0F-439C-8CDD-109D452D841F}" type="pres">
      <dgm:prSet presAssocID="{C140CE9D-DA21-4FEC-900E-17362AACB3D3}" presName="textNode" presStyleLbl="node1" presStyleIdx="2" presStyleCnt="3" custScaleX="97031" custScaleY="111540">
        <dgm:presLayoutVars>
          <dgm:bulletEnabled val="1"/>
        </dgm:presLayoutVars>
      </dgm:prSet>
      <dgm:spPr/>
    </dgm:pt>
  </dgm:ptLst>
  <dgm:cxnLst>
    <dgm:cxn modelId="{85E50704-5EBC-4B1B-A42D-8E4A3F056F29}" type="presOf" srcId="{055B6DE6-63AA-4BE8-A869-E41035096BF3}" destId="{2DDBD2D3-A642-4F08-82E7-CD39EE8EB56D}" srcOrd="0" destOrd="0" presId="urn:microsoft.com/office/officeart/2005/8/layout/hProcess9"/>
    <dgm:cxn modelId="{98F55C19-F3C9-4BE6-B318-DCD13D8FF954}" type="presOf" srcId="{C60DE0CD-1E3A-43B8-B94C-D45F7E029AD2}" destId="{2238FDBB-1F0F-439C-8CDD-109D452D841F}" srcOrd="0" destOrd="1" presId="urn:microsoft.com/office/officeart/2005/8/layout/hProcess9"/>
    <dgm:cxn modelId="{470FC822-BB7F-45EE-9EBE-DD276C81B359}" srcId="{2BCC651E-5F6D-44C7-A30C-3E2AC9AF2000}" destId="{A053E50A-CCDB-4C78-BCD0-629E853744F9}" srcOrd="0" destOrd="0" parTransId="{95B67485-5813-4837-928D-67FD53519E21}" sibTransId="{1DF96BA4-8540-465C-9A0F-2CD52944CFD1}"/>
    <dgm:cxn modelId="{7C73C96E-5205-4571-AF54-13755EA06F4F}" type="presOf" srcId="{A053E50A-CCDB-4C78-BCD0-629E853744F9}" destId="{DFE18ED5-EBC0-4C04-BC58-E4586EBA990A}" srcOrd="0" destOrd="0" presId="urn:microsoft.com/office/officeart/2005/8/layout/hProcess9"/>
    <dgm:cxn modelId="{7062476F-D8F2-4834-95CD-087A837C8A95}" srcId="{C140CE9D-DA21-4FEC-900E-17362AACB3D3}" destId="{C60DE0CD-1E3A-43B8-B94C-D45F7E029AD2}" srcOrd="0" destOrd="0" parTransId="{144C31B0-42B6-4BC7-B423-A4BC729C0698}" sibTransId="{7B463D68-8E88-43AC-B9EC-59A2558B8318}"/>
    <dgm:cxn modelId="{AFD47678-ED3C-4003-A540-7EE9C87D990F}" srcId="{2BCC651E-5F6D-44C7-A30C-3E2AC9AF2000}" destId="{055B6DE6-63AA-4BE8-A869-E41035096BF3}" srcOrd="1" destOrd="0" parTransId="{47C8F36A-6B5F-46DA-875C-C6893EAE03AE}" sibTransId="{1E40BBD2-028E-4B99-A7B9-4862D2F26CA2}"/>
    <dgm:cxn modelId="{D33E127B-3AB1-4930-9375-A049F4C49A80}" type="presOf" srcId="{2BCC651E-5F6D-44C7-A30C-3E2AC9AF2000}" destId="{986AAA31-63A6-4D15-8C8E-9BDF8DC9FCEF}" srcOrd="0" destOrd="0" presId="urn:microsoft.com/office/officeart/2005/8/layout/hProcess9"/>
    <dgm:cxn modelId="{98D1F381-263E-4E32-BCF6-1387670335B1}" srcId="{2BCC651E-5F6D-44C7-A30C-3E2AC9AF2000}" destId="{C140CE9D-DA21-4FEC-900E-17362AACB3D3}" srcOrd="2" destOrd="0" parTransId="{C2F2F147-FAF4-4699-8EFA-4527820F96EE}" sibTransId="{5021CF76-273B-4D32-A9DA-3C15D91CA18B}"/>
    <dgm:cxn modelId="{3257E6D7-48AD-440F-BA20-AE80AE3464DE}" type="presOf" srcId="{C140CE9D-DA21-4FEC-900E-17362AACB3D3}" destId="{2238FDBB-1F0F-439C-8CDD-109D452D841F}" srcOrd="0" destOrd="0" presId="urn:microsoft.com/office/officeart/2005/8/layout/hProcess9"/>
    <dgm:cxn modelId="{458D552F-F2DD-4222-87BA-7AF1618CC6BD}" type="presParOf" srcId="{986AAA31-63A6-4D15-8C8E-9BDF8DC9FCEF}" destId="{96754A45-46EA-4734-AFF5-2A6B346E5E9C}" srcOrd="0" destOrd="0" presId="urn:microsoft.com/office/officeart/2005/8/layout/hProcess9"/>
    <dgm:cxn modelId="{E2E88C4B-4308-4F1F-90E7-142A6B1F0268}" type="presParOf" srcId="{986AAA31-63A6-4D15-8C8E-9BDF8DC9FCEF}" destId="{118A2FCB-9BCD-4DD5-8052-77BBE6AFA449}" srcOrd="1" destOrd="0" presId="urn:microsoft.com/office/officeart/2005/8/layout/hProcess9"/>
    <dgm:cxn modelId="{7493ED78-85F0-47CE-99A5-3007897427E1}" type="presParOf" srcId="{118A2FCB-9BCD-4DD5-8052-77BBE6AFA449}" destId="{DFE18ED5-EBC0-4C04-BC58-E4586EBA990A}" srcOrd="0" destOrd="0" presId="urn:microsoft.com/office/officeart/2005/8/layout/hProcess9"/>
    <dgm:cxn modelId="{134BFAE8-20D5-4015-B5AA-D97FF03E56AC}" type="presParOf" srcId="{118A2FCB-9BCD-4DD5-8052-77BBE6AFA449}" destId="{5362525E-84F1-488F-8964-4DE33E069C88}" srcOrd="1" destOrd="0" presId="urn:microsoft.com/office/officeart/2005/8/layout/hProcess9"/>
    <dgm:cxn modelId="{7F410F38-72E2-4C2A-A36C-2A0C965B3BE4}" type="presParOf" srcId="{118A2FCB-9BCD-4DD5-8052-77BBE6AFA449}" destId="{2DDBD2D3-A642-4F08-82E7-CD39EE8EB56D}" srcOrd="2" destOrd="0" presId="urn:microsoft.com/office/officeart/2005/8/layout/hProcess9"/>
    <dgm:cxn modelId="{0F669F84-C960-47B9-A82E-E87C6C223245}" type="presParOf" srcId="{118A2FCB-9BCD-4DD5-8052-77BBE6AFA449}" destId="{3B4A1862-BBAB-4F95-B6C9-48DA4FD43562}" srcOrd="3" destOrd="0" presId="urn:microsoft.com/office/officeart/2005/8/layout/hProcess9"/>
    <dgm:cxn modelId="{02533E7B-C801-4E37-9F1C-D9EC88C2117F}" type="presParOf" srcId="{118A2FCB-9BCD-4DD5-8052-77BBE6AFA449}" destId="{2238FDBB-1F0F-439C-8CDD-109D452D841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F67774-505D-4028-9764-EAB804C41D6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723338E9-5C3D-47CB-8810-4401750B5740}">
      <dgm:prSet custT="1"/>
      <dgm:spPr/>
      <dgm:t>
        <a:bodyPr/>
        <a:lstStyle/>
        <a:p>
          <a:pPr rtl="0"/>
          <a:r>
            <a:rPr lang="hr-HR" sz="2800" dirty="0"/>
            <a:t>Poznavanje</a:t>
          </a:r>
          <a:r>
            <a:rPr lang="hr-HR" sz="2300" dirty="0"/>
            <a:t> vlastitih osobina </a:t>
          </a:r>
        </a:p>
      </dgm:t>
    </dgm:pt>
    <dgm:pt modelId="{C694E797-6587-4DFB-A658-AC8991517B9E}" type="parTrans" cxnId="{A8CD74A4-8B7B-4355-BAB7-1441DC89D632}">
      <dgm:prSet/>
      <dgm:spPr/>
      <dgm:t>
        <a:bodyPr/>
        <a:lstStyle/>
        <a:p>
          <a:endParaRPr lang="hr-HR"/>
        </a:p>
      </dgm:t>
    </dgm:pt>
    <dgm:pt modelId="{FEAFAFAF-2FC6-4930-9F0A-09D5EFD7162F}" type="sibTrans" cxnId="{A8CD74A4-8B7B-4355-BAB7-1441DC89D632}">
      <dgm:prSet/>
      <dgm:spPr/>
      <dgm:t>
        <a:bodyPr/>
        <a:lstStyle/>
        <a:p>
          <a:endParaRPr lang="hr-HR"/>
        </a:p>
      </dgm:t>
    </dgm:pt>
    <dgm:pt modelId="{DC69154B-3DE7-47AC-BF0E-51055F82354D}">
      <dgm:prSet custT="1"/>
      <dgm:spPr/>
      <dgm:t>
        <a:bodyPr/>
        <a:lstStyle/>
        <a:p>
          <a:pPr rtl="0"/>
          <a:r>
            <a:rPr lang="hr-HR" sz="2400" dirty="0">
              <a:solidFill>
                <a:schemeClr val="bg1"/>
              </a:solidFill>
            </a:rPr>
            <a:t>interesa </a:t>
          </a:r>
        </a:p>
      </dgm:t>
    </dgm:pt>
    <dgm:pt modelId="{FEE2CE77-7BE5-413F-8389-311E84C09DA6}" type="parTrans" cxnId="{C32D3188-8349-43E5-92BE-13C65ED68E9A}">
      <dgm:prSet/>
      <dgm:spPr/>
      <dgm:t>
        <a:bodyPr/>
        <a:lstStyle/>
        <a:p>
          <a:endParaRPr lang="hr-HR"/>
        </a:p>
      </dgm:t>
    </dgm:pt>
    <dgm:pt modelId="{46FCC1D1-45C3-43FA-BA00-0A19A432072C}" type="sibTrans" cxnId="{C32D3188-8349-43E5-92BE-13C65ED68E9A}">
      <dgm:prSet/>
      <dgm:spPr/>
      <dgm:t>
        <a:bodyPr/>
        <a:lstStyle/>
        <a:p>
          <a:endParaRPr lang="hr-HR"/>
        </a:p>
      </dgm:t>
    </dgm:pt>
    <dgm:pt modelId="{1045A667-343B-4AB7-B582-E1DEACDA8008}">
      <dgm:prSet custT="1"/>
      <dgm:spPr/>
      <dgm:t>
        <a:bodyPr/>
        <a:lstStyle/>
        <a:p>
          <a:pPr rtl="0"/>
          <a:r>
            <a:rPr lang="hr-HR" sz="2400" dirty="0">
              <a:solidFill>
                <a:schemeClr val="bg1"/>
              </a:solidFill>
            </a:rPr>
            <a:t>vrijednosti </a:t>
          </a:r>
        </a:p>
      </dgm:t>
    </dgm:pt>
    <dgm:pt modelId="{F761FE5F-BAC3-4774-B872-D281D4750962}" type="parTrans" cxnId="{E27D6FF5-EEF5-49DC-AF77-EC815ECCC3E4}">
      <dgm:prSet/>
      <dgm:spPr/>
      <dgm:t>
        <a:bodyPr/>
        <a:lstStyle/>
        <a:p>
          <a:endParaRPr lang="hr-HR"/>
        </a:p>
      </dgm:t>
    </dgm:pt>
    <dgm:pt modelId="{1EDB223F-B95B-4D04-8F84-D4A9F3918ABB}" type="sibTrans" cxnId="{E27D6FF5-EEF5-49DC-AF77-EC815ECCC3E4}">
      <dgm:prSet/>
      <dgm:spPr/>
      <dgm:t>
        <a:bodyPr/>
        <a:lstStyle/>
        <a:p>
          <a:endParaRPr lang="hr-HR"/>
        </a:p>
      </dgm:t>
    </dgm:pt>
    <dgm:pt modelId="{F6C81E90-B894-42E4-9271-1802C2B6D7BC}">
      <dgm:prSet custT="1"/>
      <dgm:spPr/>
      <dgm:t>
        <a:bodyPr/>
        <a:lstStyle/>
        <a:p>
          <a:pPr rtl="0"/>
          <a:r>
            <a:rPr lang="hr-HR" sz="2400" dirty="0">
              <a:solidFill>
                <a:schemeClr val="bg1"/>
              </a:solidFill>
            </a:rPr>
            <a:t>sposobnosti</a:t>
          </a:r>
        </a:p>
      </dgm:t>
    </dgm:pt>
    <dgm:pt modelId="{2FCDA3F8-6EAF-4509-BCA1-EEF5300A3FC3}" type="parTrans" cxnId="{7B6B52A1-B52C-4E60-BCE0-ABE53466F1A5}">
      <dgm:prSet/>
      <dgm:spPr/>
      <dgm:t>
        <a:bodyPr/>
        <a:lstStyle/>
        <a:p>
          <a:endParaRPr lang="hr-HR"/>
        </a:p>
      </dgm:t>
    </dgm:pt>
    <dgm:pt modelId="{1643D860-A832-4147-9DD6-0BAF716C1BF9}" type="sibTrans" cxnId="{7B6B52A1-B52C-4E60-BCE0-ABE53466F1A5}">
      <dgm:prSet/>
      <dgm:spPr/>
      <dgm:t>
        <a:bodyPr/>
        <a:lstStyle/>
        <a:p>
          <a:endParaRPr lang="hr-HR"/>
        </a:p>
      </dgm:t>
    </dgm:pt>
    <dgm:pt modelId="{94BCD93E-5B3F-4BD8-BEF6-21D02C5161F8}">
      <dgm:prSet/>
      <dgm:spPr/>
      <dgm:t>
        <a:bodyPr/>
        <a:lstStyle/>
        <a:p>
          <a:pPr rtl="0"/>
          <a:endParaRPr lang="hr-HR" sz="1600" dirty="0"/>
        </a:p>
      </dgm:t>
    </dgm:pt>
    <dgm:pt modelId="{2C7D8811-6F78-4AC4-8E56-0C91C6B7208D}" type="parTrans" cxnId="{AD89D02B-A10D-4263-B5CE-3E0551036799}">
      <dgm:prSet/>
      <dgm:spPr/>
      <dgm:t>
        <a:bodyPr/>
        <a:lstStyle/>
        <a:p>
          <a:endParaRPr lang="hr-HR"/>
        </a:p>
      </dgm:t>
    </dgm:pt>
    <dgm:pt modelId="{E8C79E57-D3AA-4A8E-94AB-5B9527358277}" type="sibTrans" cxnId="{AD89D02B-A10D-4263-B5CE-3E0551036799}">
      <dgm:prSet/>
      <dgm:spPr/>
      <dgm:t>
        <a:bodyPr/>
        <a:lstStyle/>
        <a:p>
          <a:endParaRPr lang="hr-HR"/>
        </a:p>
      </dgm:t>
    </dgm:pt>
    <dgm:pt modelId="{EB51259C-B3CC-459D-AC6B-0AD8D5648B73}">
      <dgm:prSet/>
      <dgm:spPr/>
      <dgm:t>
        <a:bodyPr/>
        <a:lstStyle/>
        <a:p>
          <a:pPr rtl="0"/>
          <a:endParaRPr lang="hr-HR" sz="1600" dirty="0"/>
        </a:p>
      </dgm:t>
    </dgm:pt>
    <dgm:pt modelId="{BABADF4A-8FD4-458E-BB2E-B16114BDF319}" type="parTrans" cxnId="{FF0CEC02-F9BC-4B38-8901-60A37F14409F}">
      <dgm:prSet/>
      <dgm:spPr/>
      <dgm:t>
        <a:bodyPr/>
        <a:lstStyle/>
        <a:p>
          <a:endParaRPr lang="hr-HR"/>
        </a:p>
      </dgm:t>
    </dgm:pt>
    <dgm:pt modelId="{369EC1E5-A30D-404B-9A1A-84745871A06B}" type="sibTrans" cxnId="{FF0CEC02-F9BC-4B38-8901-60A37F14409F}">
      <dgm:prSet/>
      <dgm:spPr/>
      <dgm:t>
        <a:bodyPr/>
        <a:lstStyle/>
        <a:p>
          <a:endParaRPr lang="hr-HR"/>
        </a:p>
      </dgm:t>
    </dgm:pt>
    <dgm:pt modelId="{9D21BB23-804E-45C7-AE4A-8656E871B16B}">
      <dgm:prSet/>
      <dgm:spPr/>
      <dgm:t>
        <a:bodyPr/>
        <a:lstStyle/>
        <a:p>
          <a:pPr rtl="0"/>
          <a:endParaRPr lang="hr-HR" sz="1600" dirty="0"/>
        </a:p>
      </dgm:t>
    </dgm:pt>
    <dgm:pt modelId="{8297900E-AFAE-494D-9B73-7F77C5AB7EC3}" type="parTrans" cxnId="{E09444E9-6167-4446-BB65-03CD80F3CF26}">
      <dgm:prSet/>
      <dgm:spPr/>
      <dgm:t>
        <a:bodyPr/>
        <a:lstStyle/>
        <a:p>
          <a:endParaRPr lang="hr-HR"/>
        </a:p>
      </dgm:t>
    </dgm:pt>
    <dgm:pt modelId="{41822F50-BDAE-4981-A5D8-CDA2781D0338}" type="sibTrans" cxnId="{E09444E9-6167-4446-BB65-03CD80F3CF26}">
      <dgm:prSet/>
      <dgm:spPr/>
      <dgm:t>
        <a:bodyPr/>
        <a:lstStyle/>
        <a:p>
          <a:endParaRPr lang="hr-HR"/>
        </a:p>
      </dgm:t>
    </dgm:pt>
    <dgm:pt modelId="{977B8F19-15B0-49DC-9C3F-D5BF0E77854E}" type="pres">
      <dgm:prSet presAssocID="{45F67774-505D-4028-9764-EAB804C41D67}" presName="linear" presStyleCnt="0">
        <dgm:presLayoutVars>
          <dgm:animLvl val="lvl"/>
          <dgm:resizeHandles val="exact"/>
        </dgm:presLayoutVars>
      </dgm:prSet>
      <dgm:spPr/>
    </dgm:pt>
    <dgm:pt modelId="{AC344A25-D6B6-4C5D-9F89-69CE0D8E0969}" type="pres">
      <dgm:prSet presAssocID="{723338E9-5C3D-47CB-8810-4401750B5740}" presName="parentText" presStyleLbl="node1" presStyleIdx="0" presStyleCnt="1" custScaleY="149711" custLinFactNeighborY="-5127">
        <dgm:presLayoutVars>
          <dgm:chMax val="0"/>
          <dgm:bulletEnabled val="1"/>
        </dgm:presLayoutVars>
      </dgm:prSet>
      <dgm:spPr/>
    </dgm:pt>
    <dgm:pt modelId="{8A423AB6-27F4-4E23-8D13-5FD751CA13D3}" type="pres">
      <dgm:prSet presAssocID="{723338E9-5C3D-47CB-8810-4401750B574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F0CEC02-F9BC-4B38-8901-60A37F14409F}" srcId="{723338E9-5C3D-47CB-8810-4401750B5740}" destId="{EB51259C-B3CC-459D-AC6B-0AD8D5648B73}" srcOrd="4" destOrd="0" parTransId="{BABADF4A-8FD4-458E-BB2E-B16114BDF319}" sibTransId="{369EC1E5-A30D-404B-9A1A-84745871A06B}"/>
    <dgm:cxn modelId="{AD89D02B-A10D-4263-B5CE-3E0551036799}" srcId="{723338E9-5C3D-47CB-8810-4401750B5740}" destId="{94BCD93E-5B3F-4BD8-BEF6-21D02C5161F8}" srcOrd="3" destOrd="0" parTransId="{2C7D8811-6F78-4AC4-8E56-0C91C6B7208D}" sibTransId="{E8C79E57-D3AA-4A8E-94AB-5B9527358277}"/>
    <dgm:cxn modelId="{6649582D-4D5E-465B-A315-658B2DFCBE66}" type="presOf" srcId="{EB51259C-B3CC-459D-AC6B-0AD8D5648B73}" destId="{8A423AB6-27F4-4E23-8D13-5FD751CA13D3}" srcOrd="0" destOrd="4" presId="urn:microsoft.com/office/officeart/2005/8/layout/vList2"/>
    <dgm:cxn modelId="{F19E9231-4C37-4EE1-ABCA-F056A93FD06F}" type="presOf" srcId="{F6C81E90-B894-42E4-9271-1802C2B6D7BC}" destId="{8A423AB6-27F4-4E23-8D13-5FD751CA13D3}" srcOrd="0" destOrd="2" presId="urn:microsoft.com/office/officeart/2005/8/layout/vList2"/>
    <dgm:cxn modelId="{A3667849-81A6-4A7B-80C4-3911F7D170A8}" type="presOf" srcId="{94BCD93E-5B3F-4BD8-BEF6-21D02C5161F8}" destId="{8A423AB6-27F4-4E23-8D13-5FD751CA13D3}" srcOrd="0" destOrd="3" presId="urn:microsoft.com/office/officeart/2005/8/layout/vList2"/>
    <dgm:cxn modelId="{03967F86-971D-4609-8DE6-3F01119769FC}" type="presOf" srcId="{1045A667-343B-4AB7-B582-E1DEACDA8008}" destId="{8A423AB6-27F4-4E23-8D13-5FD751CA13D3}" srcOrd="0" destOrd="1" presId="urn:microsoft.com/office/officeart/2005/8/layout/vList2"/>
    <dgm:cxn modelId="{C32D3188-8349-43E5-92BE-13C65ED68E9A}" srcId="{723338E9-5C3D-47CB-8810-4401750B5740}" destId="{DC69154B-3DE7-47AC-BF0E-51055F82354D}" srcOrd="0" destOrd="0" parTransId="{FEE2CE77-7BE5-413F-8389-311E84C09DA6}" sibTransId="{46FCC1D1-45C3-43FA-BA00-0A19A432072C}"/>
    <dgm:cxn modelId="{9D39DF95-1DB1-48BE-B4F3-92F5B5D48EDA}" type="presOf" srcId="{45F67774-505D-4028-9764-EAB804C41D67}" destId="{977B8F19-15B0-49DC-9C3F-D5BF0E77854E}" srcOrd="0" destOrd="0" presId="urn:microsoft.com/office/officeart/2005/8/layout/vList2"/>
    <dgm:cxn modelId="{76CC1096-9D00-4160-A8C6-028ED4C3C2D6}" type="presOf" srcId="{DC69154B-3DE7-47AC-BF0E-51055F82354D}" destId="{8A423AB6-27F4-4E23-8D13-5FD751CA13D3}" srcOrd="0" destOrd="0" presId="urn:microsoft.com/office/officeart/2005/8/layout/vList2"/>
    <dgm:cxn modelId="{7B6B52A1-B52C-4E60-BCE0-ABE53466F1A5}" srcId="{723338E9-5C3D-47CB-8810-4401750B5740}" destId="{F6C81E90-B894-42E4-9271-1802C2B6D7BC}" srcOrd="2" destOrd="0" parTransId="{2FCDA3F8-6EAF-4509-BCA1-EEF5300A3FC3}" sibTransId="{1643D860-A832-4147-9DD6-0BAF716C1BF9}"/>
    <dgm:cxn modelId="{A8CD74A4-8B7B-4355-BAB7-1441DC89D632}" srcId="{45F67774-505D-4028-9764-EAB804C41D67}" destId="{723338E9-5C3D-47CB-8810-4401750B5740}" srcOrd="0" destOrd="0" parTransId="{C694E797-6587-4DFB-A658-AC8991517B9E}" sibTransId="{FEAFAFAF-2FC6-4930-9F0A-09D5EFD7162F}"/>
    <dgm:cxn modelId="{2ADB73A8-3365-46F2-8721-F7A4EA64926E}" type="presOf" srcId="{9D21BB23-804E-45C7-AE4A-8656E871B16B}" destId="{8A423AB6-27F4-4E23-8D13-5FD751CA13D3}" srcOrd="0" destOrd="5" presId="urn:microsoft.com/office/officeart/2005/8/layout/vList2"/>
    <dgm:cxn modelId="{13ED38E0-214B-477F-8276-4745AD944A03}" type="presOf" srcId="{723338E9-5C3D-47CB-8810-4401750B5740}" destId="{AC344A25-D6B6-4C5D-9F89-69CE0D8E0969}" srcOrd="0" destOrd="0" presId="urn:microsoft.com/office/officeart/2005/8/layout/vList2"/>
    <dgm:cxn modelId="{E09444E9-6167-4446-BB65-03CD80F3CF26}" srcId="{723338E9-5C3D-47CB-8810-4401750B5740}" destId="{9D21BB23-804E-45C7-AE4A-8656E871B16B}" srcOrd="5" destOrd="0" parTransId="{8297900E-AFAE-494D-9B73-7F77C5AB7EC3}" sibTransId="{41822F50-BDAE-4981-A5D8-CDA2781D0338}"/>
    <dgm:cxn modelId="{E27D6FF5-EEF5-49DC-AF77-EC815ECCC3E4}" srcId="{723338E9-5C3D-47CB-8810-4401750B5740}" destId="{1045A667-343B-4AB7-B582-E1DEACDA8008}" srcOrd="1" destOrd="0" parTransId="{F761FE5F-BAC3-4774-B872-D281D4750962}" sibTransId="{1EDB223F-B95B-4D04-8F84-D4A9F3918ABB}"/>
    <dgm:cxn modelId="{D91AC5A2-9B42-4BC4-8808-B40AEAC02310}" type="presParOf" srcId="{977B8F19-15B0-49DC-9C3F-D5BF0E77854E}" destId="{AC344A25-D6B6-4C5D-9F89-69CE0D8E0969}" srcOrd="0" destOrd="0" presId="urn:microsoft.com/office/officeart/2005/8/layout/vList2"/>
    <dgm:cxn modelId="{C6936C47-638D-4865-B2F7-699F388570BC}" type="presParOf" srcId="{977B8F19-15B0-49DC-9C3F-D5BF0E77854E}" destId="{8A423AB6-27F4-4E23-8D13-5FD751CA13D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517CFF-EAA7-42C7-B347-1B341DCCA944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2437583F-A95F-4E1B-9118-87DDCA67C518}">
      <dgm:prSet custT="1"/>
      <dgm:spPr/>
      <dgm:t>
        <a:bodyPr/>
        <a:lstStyle/>
        <a:p>
          <a:pPr rtl="0"/>
          <a:r>
            <a:rPr lang="hr-HR" sz="2800" dirty="0"/>
            <a:t>Informacije o zanimanjima</a:t>
          </a:r>
        </a:p>
      </dgm:t>
    </dgm:pt>
    <dgm:pt modelId="{0DD1DB15-C2A3-4DA9-BAE2-25D2EDBF6E33}" type="parTrans" cxnId="{5350099B-1C18-4441-8332-2056CA2F5598}">
      <dgm:prSet/>
      <dgm:spPr/>
      <dgm:t>
        <a:bodyPr/>
        <a:lstStyle/>
        <a:p>
          <a:endParaRPr lang="hr-HR"/>
        </a:p>
      </dgm:t>
    </dgm:pt>
    <dgm:pt modelId="{71ABBE7B-4187-4639-A2B2-C4A1FB6FB402}" type="sibTrans" cxnId="{5350099B-1C18-4441-8332-2056CA2F5598}">
      <dgm:prSet/>
      <dgm:spPr/>
      <dgm:t>
        <a:bodyPr/>
        <a:lstStyle/>
        <a:p>
          <a:endParaRPr lang="hr-HR"/>
        </a:p>
      </dgm:t>
    </dgm:pt>
    <dgm:pt modelId="{D4262F6A-3976-4E1F-8085-D7BF19842343}">
      <dgm:prSet custT="1"/>
      <dgm:spPr/>
      <dgm:t>
        <a:bodyPr/>
        <a:lstStyle/>
        <a:p>
          <a:pPr rtl="0"/>
          <a:r>
            <a:rPr lang="hr-HR" sz="2400" dirty="0">
              <a:solidFill>
                <a:schemeClr val="bg1"/>
              </a:solidFill>
            </a:rPr>
            <a:t>osobine potrebne za pojedina zanimanja</a:t>
          </a:r>
        </a:p>
      </dgm:t>
    </dgm:pt>
    <dgm:pt modelId="{769068B4-7ACB-4CBE-AFCC-4B0E0182EE96}" type="parTrans" cxnId="{075F1AFE-D450-4C47-83F6-4459DB423165}">
      <dgm:prSet/>
      <dgm:spPr/>
      <dgm:t>
        <a:bodyPr/>
        <a:lstStyle/>
        <a:p>
          <a:endParaRPr lang="hr-HR"/>
        </a:p>
      </dgm:t>
    </dgm:pt>
    <dgm:pt modelId="{6329505E-AA77-4D5D-B46E-F881A5F6A6CC}" type="sibTrans" cxnId="{075F1AFE-D450-4C47-83F6-4459DB423165}">
      <dgm:prSet/>
      <dgm:spPr/>
      <dgm:t>
        <a:bodyPr/>
        <a:lstStyle/>
        <a:p>
          <a:endParaRPr lang="hr-HR"/>
        </a:p>
      </dgm:t>
    </dgm:pt>
    <dgm:pt modelId="{D4EB2D25-0B5F-49B1-A101-745A518ADDA1}">
      <dgm:prSet custT="1"/>
      <dgm:spPr/>
      <dgm:t>
        <a:bodyPr/>
        <a:lstStyle/>
        <a:p>
          <a:pPr rtl="0"/>
          <a:r>
            <a:rPr lang="hr-HR" sz="2400" dirty="0">
              <a:solidFill>
                <a:schemeClr val="bg1"/>
              </a:solidFill>
            </a:rPr>
            <a:t>opis poslova</a:t>
          </a:r>
        </a:p>
      </dgm:t>
    </dgm:pt>
    <dgm:pt modelId="{474A0C32-B674-483F-BF8A-C9C6905AB7FF}" type="parTrans" cxnId="{57250BA6-A765-4497-AF2F-DC71F3F29566}">
      <dgm:prSet/>
      <dgm:spPr/>
      <dgm:t>
        <a:bodyPr/>
        <a:lstStyle/>
        <a:p>
          <a:endParaRPr lang="hr-HR"/>
        </a:p>
      </dgm:t>
    </dgm:pt>
    <dgm:pt modelId="{68E08685-FFF2-4299-977A-57D292C1C3FF}" type="sibTrans" cxnId="{57250BA6-A765-4497-AF2F-DC71F3F29566}">
      <dgm:prSet/>
      <dgm:spPr/>
      <dgm:t>
        <a:bodyPr/>
        <a:lstStyle/>
        <a:p>
          <a:endParaRPr lang="hr-HR"/>
        </a:p>
      </dgm:t>
    </dgm:pt>
    <dgm:pt modelId="{8B3B2A59-A435-43D5-AA56-9745B6ABB522}">
      <dgm:prSet custT="1"/>
      <dgm:spPr/>
      <dgm:t>
        <a:bodyPr/>
        <a:lstStyle/>
        <a:p>
          <a:pPr rtl="0"/>
          <a:r>
            <a:rPr lang="hr-HR" sz="2400" dirty="0">
              <a:solidFill>
                <a:schemeClr val="bg1"/>
              </a:solidFill>
            </a:rPr>
            <a:t>zdravstvene kontraindikacije</a:t>
          </a:r>
        </a:p>
      </dgm:t>
    </dgm:pt>
    <dgm:pt modelId="{3114385A-010E-4E67-BAB4-D7DF40DBC9CB}" type="parTrans" cxnId="{70801E3B-E9D5-497F-84CB-A1FEAB7F0769}">
      <dgm:prSet/>
      <dgm:spPr/>
      <dgm:t>
        <a:bodyPr/>
        <a:lstStyle/>
        <a:p>
          <a:endParaRPr lang="hr-HR"/>
        </a:p>
      </dgm:t>
    </dgm:pt>
    <dgm:pt modelId="{44543D2D-E2DD-4615-8BDA-C8C5FCFC25B4}" type="sibTrans" cxnId="{70801E3B-E9D5-497F-84CB-A1FEAB7F0769}">
      <dgm:prSet/>
      <dgm:spPr/>
      <dgm:t>
        <a:bodyPr/>
        <a:lstStyle/>
        <a:p>
          <a:endParaRPr lang="hr-HR"/>
        </a:p>
      </dgm:t>
    </dgm:pt>
    <dgm:pt modelId="{FFACA043-0F1F-4967-90AC-E002CE40E8EF}">
      <dgm:prSet custT="1"/>
      <dgm:spPr/>
      <dgm:t>
        <a:bodyPr/>
        <a:lstStyle/>
        <a:p>
          <a:pPr rtl="0"/>
          <a:r>
            <a:rPr lang="hr-HR" sz="2400" dirty="0">
              <a:solidFill>
                <a:schemeClr val="bg1"/>
              </a:solidFill>
            </a:rPr>
            <a:t>informacije o mogućnostima obrazovanja</a:t>
          </a:r>
        </a:p>
      </dgm:t>
    </dgm:pt>
    <dgm:pt modelId="{D7A6FB1E-461E-4995-B313-D31C362B9141}" type="parTrans" cxnId="{15D1F106-7100-4170-A2A9-43ADA9FBAAE7}">
      <dgm:prSet/>
      <dgm:spPr/>
      <dgm:t>
        <a:bodyPr/>
        <a:lstStyle/>
        <a:p>
          <a:endParaRPr lang="hr-HR"/>
        </a:p>
      </dgm:t>
    </dgm:pt>
    <dgm:pt modelId="{9C1CA860-45F8-4294-B576-A8399AAECB47}" type="sibTrans" cxnId="{15D1F106-7100-4170-A2A9-43ADA9FBAAE7}">
      <dgm:prSet/>
      <dgm:spPr/>
      <dgm:t>
        <a:bodyPr/>
        <a:lstStyle/>
        <a:p>
          <a:endParaRPr lang="hr-HR"/>
        </a:p>
      </dgm:t>
    </dgm:pt>
    <dgm:pt modelId="{31C9B44F-999E-4ED9-9E21-88E0577E99CF}" type="pres">
      <dgm:prSet presAssocID="{5F517CFF-EAA7-42C7-B347-1B341DCCA944}" presName="linear" presStyleCnt="0">
        <dgm:presLayoutVars>
          <dgm:animLvl val="lvl"/>
          <dgm:resizeHandles val="exact"/>
        </dgm:presLayoutVars>
      </dgm:prSet>
      <dgm:spPr/>
    </dgm:pt>
    <dgm:pt modelId="{CF46FE22-D172-479E-B990-CDF61D56F5F6}" type="pres">
      <dgm:prSet presAssocID="{2437583F-A95F-4E1B-9118-87DDCA67C518}" presName="parentText" presStyleLbl="node1" presStyleIdx="0" presStyleCnt="1" custScaleY="67534" custLinFactNeighborY="-9982">
        <dgm:presLayoutVars>
          <dgm:chMax val="0"/>
          <dgm:bulletEnabled val="1"/>
        </dgm:presLayoutVars>
      </dgm:prSet>
      <dgm:spPr/>
    </dgm:pt>
    <dgm:pt modelId="{55CFE776-47B8-4484-A3B7-0A8F7A37A5BE}" type="pres">
      <dgm:prSet presAssocID="{2437583F-A95F-4E1B-9118-87DDCA67C51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5D1F106-7100-4170-A2A9-43ADA9FBAAE7}" srcId="{2437583F-A95F-4E1B-9118-87DDCA67C518}" destId="{FFACA043-0F1F-4967-90AC-E002CE40E8EF}" srcOrd="3" destOrd="0" parTransId="{D7A6FB1E-461E-4995-B313-D31C362B9141}" sibTransId="{9C1CA860-45F8-4294-B576-A8399AAECB47}"/>
    <dgm:cxn modelId="{AA454A12-2068-4888-9F7F-F6AD10C4054C}" type="presOf" srcId="{8B3B2A59-A435-43D5-AA56-9745B6ABB522}" destId="{55CFE776-47B8-4484-A3B7-0A8F7A37A5BE}" srcOrd="0" destOrd="2" presId="urn:microsoft.com/office/officeart/2005/8/layout/vList2"/>
    <dgm:cxn modelId="{70801E3B-E9D5-497F-84CB-A1FEAB7F0769}" srcId="{2437583F-A95F-4E1B-9118-87DDCA67C518}" destId="{8B3B2A59-A435-43D5-AA56-9745B6ABB522}" srcOrd="2" destOrd="0" parTransId="{3114385A-010E-4E67-BAB4-D7DF40DBC9CB}" sibTransId="{44543D2D-E2DD-4615-8BDA-C8C5FCFC25B4}"/>
    <dgm:cxn modelId="{5DFF4E51-45BA-44D5-A0D3-77803A5143DB}" type="presOf" srcId="{5F517CFF-EAA7-42C7-B347-1B341DCCA944}" destId="{31C9B44F-999E-4ED9-9E21-88E0577E99CF}" srcOrd="0" destOrd="0" presId="urn:microsoft.com/office/officeart/2005/8/layout/vList2"/>
    <dgm:cxn modelId="{1523C073-812B-4525-93EF-D573384FCEAF}" type="presOf" srcId="{D4262F6A-3976-4E1F-8085-D7BF19842343}" destId="{55CFE776-47B8-4484-A3B7-0A8F7A37A5BE}" srcOrd="0" destOrd="0" presId="urn:microsoft.com/office/officeart/2005/8/layout/vList2"/>
    <dgm:cxn modelId="{BEEFC85A-8DDC-412B-A8A0-BA7775EE1D80}" type="presOf" srcId="{2437583F-A95F-4E1B-9118-87DDCA67C518}" destId="{CF46FE22-D172-479E-B990-CDF61D56F5F6}" srcOrd="0" destOrd="0" presId="urn:microsoft.com/office/officeart/2005/8/layout/vList2"/>
    <dgm:cxn modelId="{5350099B-1C18-4441-8332-2056CA2F5598}" srcId="{5F517CFF-EAA7-42C7-B347-1B341DCCA944}" destId="{2437583F-A95F-4E1B-9118-87DDCA67C518}" srcOrd="0" destOrd="0" parTransId="{0DD1DB15-C2A3-4DA9-BAE2-25D2EDBF6E33}" sibTransId="{71ABBE7B-4187-4639-A2B2-C4A1FB6FB402}"/>
    <dgm:cxn modelId="{57250BA6-A765-4497-AF2F-DC71F3F29566}" srcId="{2437583F-A95F-4E1B-9118-87DDCA67C518}" destId="{D4EB2D25-0B5F-49B1-A101-745A518ADDA1}" srcOrd="1" destOrd="0" parTransId="{474A0C32-B674-483F-BF8A-C9C6905AB7FF}" sibTransId="{68E08685-FFF2-4299-977A-57D292C1C3FF}"/>
    <dgm:cxn modelId="{0B678CC2-A832-4228-918A-CEFCE8EED9FA}" type="presOf" srcId="{FFACA043-0F1F-4967-90AC-E002CE40E8EF}" destId="{55CFE776-47B8-4484-A3B7-0A8F7A37A5BE}" srcOrd="0" destOrd="3" presId="urn:microsoft.com/office/officeart/2005/8/layout/vList2"/>
    <dgm:cxn modelId="{0FFE78E1-AE0F-4F35-9ED0-22FF5631D825}" type="presOf" srcId="{D4EB2D25-0B5F-49B1-A101-745A518ADDA1}" destId="{55CFE776-47B8-4484-A3B7-0A8F7A37A5BE}" srcOrd="0" destOrd="1" presId="urn:microsoft.com/office/officeart/2005/8/layout/vList2"/>
    <dgm:cxn modelId="{075F1AFE-D450-4C47-83F6-4459DB423165}" srcId="{2437583F-A95F-4E1B-9118-87DDCA67C518}" destId="{D4262F6A-3976-4E1F-8085-D7BF19842343}" srcOrd="0" destOrd="0" parTransId="{769068B4-7ACB-4CBE-AFCC-4B0E0182EE96}" sibTransId="{6329505E-AA77-4D5D-B46E-F881A5F6A6CC}"/>
    <dgm:cxn modelId="{9BCC7969-5E7D-4A79-A0ED-BFEAE4FBD87B}" type="presParOf" srcId="{31C9B44F-999E-4ED9-9E21-88E0577E99CF}" destId="{CF46FE22-D172-479E-B990-CDF61D56F5F6}" srcOrd="0" destOrd="0" presId="urn:microsoft.com/office/officeart/2005/8/layout/vList2"/>
    <dgm:cxn modelId="{ECFA8E1B-B3EA-4C00-9B64-4C5CF2228EEF}" type="presParOf" srcId="{31C9B44F-999E-4ED9-9E21-88E0577E99CF}" destId="{55CFE776-47B8-4484-A3B7-0A8F7A37A5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65EFC-6556-40D1-A452-561782937397}">
      <dsp:nvSpPr>
        <dsp:cNvPr id="0" name=""/>
        <dsp:cNvSpPr/>
      </dsp:nvSpPr>
      <dsp:spPr>
        <a:xfrm>
          <a:off x="3964809" y="2031116"/>
          <a:ext cx="2805131" cy="486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20"/>
              </a:lnTo>
              <a:lnTo>
                <a:pt x="2805131" y="243420"/>
              </a:lnTo>
              <a:lnTo>
                <a:pt x="2805131" y="486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1B517-2263-4A81-BE6D-9B84B006F1F1}">
      <dsp:nvSpPr>
        <dsp:cNvPr id="0" name=""/>
        <dsp:cNvSpPr/>
      </dsp:nvSpPr>
      <dsp:spPr>
        <a:xfrm>
          <a:off x="3919089" y="2031116"/>
          <a:ext cx="91440" cy="486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AFA2E-0C18-49E6-889C-E71330003105}">
      <dsp:nvSpPr>
        <dsp:cNvPr id="0" name=""/>
        <dsp:cNvSpPr/>
      </dsp:nvSpPr>
      <dsp:spPr>
        <a:xfrm>
          <a:off x="1159677" y="2031116"/>
          <a:ext cx="2805131" cy="486840"/>
        </a:xfrm>
        <a:custGeom>
          <a:avLst/>
          <a:gdLst/>
          <a:ahLst/>
          <a:cxnLst/>
          <a:rect l="0" t="0" r="0" b="0"/>
          <a:pathLst>
            <a:path>
              <a:moveTo>
                <a:pt x="2805131" y="0"/>
              </a:moveTo>
              <a:lnTo>
                <a:pt x="2805131" y="243420"/>
              </a:lnTo>
              <a:lnTo>
                <a:pt x="0" y="243420"/>
              </a:lnTo>
              <a:lnTo>
                <a:pt x="0" y="486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7C663-6629-4C62-834A-F7266B6B012F}">
      <dsp:nvSpPr>
        <dsp:cNvPr id="0" name=""/>
        <dsp:cNvSpPr/>
      </dsp:nvSpPr>
      <dsp:spPr>
        <a:xfrm>
          <a:off x="2805663" y="871971"/>
          <a:ext cx="2318290" cy="1159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SREDNJE ŠKOLE</a:t>
          </a:r>
        </a:p>
      </dsp:txBody>
      <dsp:txXfrm>
        <a:off x="2805663" y="871971"/>
        <a:ext cx="2318290" cy="1159145"/>
      </dsp:txXfrm>
    </dsp:sp>
    <dsp:sp modelId="{5C42806D-572E-4B3C-AFCE-2698BEB7BF8F}">
      <dsp:nvSpPr>
        <dsp:cNvPr id="0" name=""/>
        <dsp:cNvSpPr/>
      </dsp:nvSpPr>
      <dsp:spPr>
        <a:xfrm>
          <a:off x="532" y="2517957"/>
          <a:ext cx="2318290" cy="1330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u="sng" kern="1200" dirty="0"/>
            <a:t>GIMNAZIJE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</dsp:txBody>
      <dsp:txXfrm>
        <a:off x="532" y="2517957"/>
        <a:ext cx="2318290" cy="1330524"/>
      </dsp:txXfrm>
    </dsp:sp>
    <dsp:sp modelId="{39675398-09A9-4A10-9CE5-A836E41ECBF1}">
      <dsp:nvSpPr>
        <dsp:cNvPr id="0" name=""/>
        <dsp:cNvSpPr/>
      </dsp:nvSpPr>
      <dsp:spPr>
        <a:xfrm>
          <a:off x="2805663" y="2517957"/>
          <a:ext cx="2318290" cy="1363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u="sng" kern="1200" dirty="0"/>
            <a:t>STRUKOVNE</a:t>
          </a:r>
          <a:r>
            <a:rPr lang="hr-HR" sz="20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4-GODIŠNJE/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3-GODIŠNJE</a:t>
          </a:r>
        </a:p>
      </dsp:txBody>
      <dsp:txXfrm>
        <a:off x="2805663" y="2517957"/>
        <a:ext cx="2318290" cy="1363467"/>
      </dsp:txXfrm>
    </dsp:sp>
    <dsp:sp modelId="{09DD34B4-CFDD-40DE-8FAC-A774513B609F}">
      <dsp:nvSpPr>
        <dsp:cNvPr id="0" name=""/>
        <dsp:cNvSpPr/>
      </dsp:nvSpPr>
      <dsp:spPr>
        <a:xfrm>
          <a:off x="5610795" y="2517957"/>
          <a:ext cx="2318290" cy="13964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u="sng" kern="1200" dirty="0"/>
            <a:t>UMJETNIČKE</a:t>
          </a:r>
          <a:endParaRPr lang="hr-HR" sz="2400" kern="1200" dirty="0"/>
        </a:p>
      </dsp:txBody>
      <dsp:txXfrm>
        <a:off x="5610795" y="2517957"/>
        <a:ext cx="2318290" cy="1396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37D4-9759-43C8-B337-2D249955F13E}">
      <dsp:nvSpPr>
        <dsp:cNvPr id="0" name=""/>
        <dsp:cNvSpPr/>
      </dsp:nvSpPr>
      <dsp:spPr>
        <a:xfrm>
          <a:off x="0" y="0"/>
          <a:ext cx="6572296" cy="1005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Mogućnosti zapošljavanja</a:t>
          </a:r>
        </a:p>
      </dsp:txBody>
      <dsp:txXfrm>
        <a:off x="29460" y="29460"/>
        <a:ext cx="5401919" cy="946923"/>
      </dsp:txXfrm>
    </dsp:sp>
    <dsp:sp modelId="{07C6D681-4C00-408A-A0BC-5DDDA40607C4}">
      <dsp:nvSpPr>
        <dsp:cNvPr id="0" name=""/>
        <dsp:cNvSpPr/>
      </dsp:nvSpPr>
      <dsp:spPr>
        <a:xfrm>
          <a:off x="550429" y="1188723"/>
          <a:ext cx="6572296" cy="1005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Stupanj samostalnosti - kod upisa u škole izvan mjesta stanovanja</a:t>
          </a:r>
        </a:p>
      </dsp:txBody>
      <dsp:txXfrm>
        <a:off x="579889" y="1218183"/>
        <a:ext cx="5309148" cy="946923"/>
      </dsp:txXfrm>
    </dsp:sp>
    <dsp:sp modelId="{5EC32918-4E13-4A97-8D26-38D38EB927D6}">
      <dsp:nvSpPr>
        <dsp:cNvPr id="0" name=""/>
        <dsp:cNvSpPr/>
      </dsp:nvSpPr>
      <dsp:spPr>
        <a:xfrm>
          <a:off x="1092644" y="2377447"/>
          <a:ext cx="6572296" cy="1005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Mogućnostima stipendiranja (deficitarna zanimanja)</a:t>
          </a:r>
        </a:p>
      </dsp:txBody>
      <dsp:txXfrm>
        <a:off x="1122104" y="2406907"/>
        <a:ext cx="5317363" cy="946923"/>
      </dsp:txXfrm>
    </dsp:sp>
    <dsp:sp modelId="{642EFC9F-020C-4888-AEF3-691FD6C47375}">
      <dsp:nvSpPr>
        <dsp:cNvPr id="0" name=""/>
        <dsp:cNvSpPr/>
      </dsp:nvSpPr>
      <dsp:spPr>
        <a:xfrm>
          <a:off x="1643074" y="3566170"/>
          <a:ext cx="6572296" cy="10058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Mogućnosti osiguranja primjerene prakse</a:t>
          </a:r>
        </a:p>
      </dsp:txBody>
      <dsp:txXfrm>
        <a:off x="1672534" y="3595630"/>
        <a:ext cx="5309148" cy="946923"/>
      </dsp:txXfrm>
    </dsp:sp>
    <dsp:sp modelId="{335C1409-D14D-46B7-9410-C408ADE3FE2B}">
      <dsp:nvSpPr>
        <dsp:cNvPr id="0" name=""/>
        <dsp:cNvSpPr/>
      </dsp:nvSpPr>
      <dsp:spPr>
        <a:xfrm>
          <a:off x="5918497" y="770384"/>
          <a:ext cx="653798" cy="65379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/>
        </a:p>
      </dsp:txBody>
      <dsp:txXfrm>
        <a:off x="6065602" y="770384"/>
        <a:ext cx="359588" cy="491983"/>
      </dsp:txXfrm>
    </dsp:sp>
    <dsp:sp modelId="{5B3B9873-E5E5-496D-8D22-3A4CB1DBA328}">
      <dsp:nvSpPr>
        <dsp:cNvPr id="0" name=""/>
        <dsp:cNvSpPr/>
      </dsp:nvSpPr>
      <dsp:spPr>
        <a:xfrm>
          <a:off x="6468927" y="1959107"/>
          <a:ext cx="653798" cy="65379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/>
        </a:p>
      </dsp:txBody>
      <dsp:txXfrm>
        <a:off x="6616032" y="1959107"/>
        <a:ext cx="359588" cy="491983"/>
      </dsp:txXfrm>
    </dsp:sp>
    <dsp:sp modelId="{19D7F8C5-5EED-4367-A4C2-8C2540E93704}">
      <dsp:nvSpPr>
        <dsp:cNvPr id="0" name=""/>
        <dsp:cNvSpPr/>
      </dsp:nvSpPr>
      <dsp:spPr>
        <a:xfrm>
          <a:off x="7011142" y="3147831"/>
          <a:ext cx="653798" cy="65379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/>
        </a:p>
      </dsp:txBody>
      <dsp:txXfrm>
        <a:off x="7158247" y="3147831"/>
        <a:ext cx="359588" cy="4919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2518A-C64E-4C55-A587-77A5CC3A982E}">
      <dsp:nvSpPr>
        <dsp:cNvPr id="0" name=""/>
        <dsp:cNvSpPr/>
      </dsp:nvSpPr>
      <dsp:spPr>
        <a:xfrm>
          <a:off x="0" y="8868"/>
          <a:ext cx="8429684" cy="1026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Cilj odgoja u obitelji je priprema za život</a:t>
          </a:r>
        </a:p>
      </dsp:txBody>
      <dsp:txXfrm>
        <a:off x="50118" y="58986"/>
        <a:ext cx="8329448" cy="926439"/>
      </dsp:txXfrm>
    </dsp:sp>
    <dsp:sp modelId="{8F2A6AD6-1E15-4354-AC9E-CEB6A8782518}">
      <dsp:nvSpPr>
        <dsp:cNvPr id="0" name=""/>
        <dsp:cNvSpPr/>
      </dsp:nvSpPr>
      <dsp:spPr>
        <a:xfrm>
          <a:off x="0" y="1113303"/>
          <a:ext cx="8429684" cy="1026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Priprema za izbor zanimanja je dugotrajna pa obitelj tu ima najpovoljnije mogućnosti</a:t>
          </a:r>
        </a:p>
      </dsp:txBody>
      <dsp:txXfrm>
        <a:off x="50118" y="1163421"/>
        <a:ext cx="8329448" cy="926439"/>
      </dsp:txXfrm>
    </dsp:sp>
    <dsp:sp modelId="{6292330A-8429-484A-BD90-6B80344885ED}">
      <dsp:nvSpPr>
        <dsp:cNvPr id="0" name=""/>
        <dsp:cNvSpPr/>
      </dsp:nvSpPr>
      <dsp:spPr>
        <a:xfrm>
          <a:off x="0" y="2217739"/>
          <a:ext cx="8429684" cy="1026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Članovi obitelji mogu najbolje upoznati dijete, pratiti i pravilno djelovati</a:t>
          </a:r>
        </a:p>
      </dsp:txBody>
      <dsp:txXfrm>
        <a:off x="50118" y="2267857"/>
        <a:ext cx="8329448" cy="926439"/>
      </dsp:txXfrm>
    </dsp:sp>
    <dsp:sp modelId="{B5457170-7BC9-4CA3-9E53-94F5DCA71341}">
      <dsp:nvSpPr>
        <dsp:cNvPr id="0" name=""/>
        <dsp:cNvSpPr/>
      </dsp:nvSpPr>
      <dsp:spPr>
        <a:xfrm>
          <a:off x="0" y="3322174"/>
          <a:ext cx="8429684" cy="1026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Zdrava obiteljska sredina je moćan faktor odgoja</a:t>
          </a:r>
        </a:p>
      </dsp:txBody>
      <dsp:txXfrm>
        <a:off x="50118" y="3372292"/>
        <a:ext cx="8329448" cy="9264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5DD75-D63E-4037-9EF7-E4D2373FB531}">
      <dsp:nvSpPr>
        <dsp:cNvPr id="0" name=""/>
        <dsp:cNvSpPr/>
      </dsp:nvSpPr>
      <dsp:spPr>
        <a:xfrm>
          <a:off x="0" y="50409"/>
          <a:ext cx="6500858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Upoznavanje osobina</a:t>
          </a:r>
        </a:p>
      </dsp:txBody>
      <dsp:txXfrm>
        <a:off x="26273" y="76682"/>
        <a:ext cx="6448312" cy="485654"/>
      </dsp:txXfrm>
    </dsp:sp>
    <dsp:sp modelId="{63780962-E85E-48F1-AD44-BA181124F856}">
      <dsp:nvSpPr>
        <dsp:cNvPr id="0" name=""/>
        <dsp:cNvSpPr/>
      </dsp:nvSpPr>
      <dsp:spPr>
        <a:xfrm>
          <a:off x="0" y="588609"/>
          <a:ext cx="6500858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02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800" kern="1200" dirty="0">
              <a:solidFill>
                <a:schemeClr val="bg1"/>
              </a:solidFill>
            </a:rPr>
            <a:t>Što dijete voli?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800" kern="1200" dirty="0">
              <a:solidFill>
                <a:schemeClr val="bg1"/>
              </a:solidFill>
            </a:rPr>
            <a:t>Koje aktivnosti izbjegava?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800" kern="1200" dirty="0">
              <a:solidFill>
                <a:schemeClr val="bg1"/>
              </a:solidFill>
            </a:rPr>
            <a:t>Praćenje domaćih zadaća...</a:t>
          </a:r>
        </a:p>
      </dsp:txBody>
      <dsp:txXfrm>
        <a:off x="0" y="588609"/>
        <a:ext cx="6500858" cy="880785"/>
      </dsp:txXfrm>
    </dsp:sp>
    <dsp:sp modelId="{8B477FEA-29CC-4711-8DF6-5388126A392A}">
      <dsp:nvSpPr>
        <dsp:cNvPr id="0" name=""/>
        <dsp:cNvSpPr/>
      </dsp:nvSpPr>
      <dsp:spPr>
        <a:xfrm>
          <a:off x="0" y="1469394"/>
          <a:ext cx="6500858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Formiranje radnih navika</a:t>
          </a:r>
        </a:p>
      </dsp:txBody>
      <dsp:txXfrm>
        <a:off x="26273" y="1495667"/>
        <a:ext cx="6448312" cy="485654"/>
      </dsp:txXfrm>
    </dsp:sp>
    <dsp:sp modelId="{526F6D3A-16E5-4AFA-89B1-EB1EDBC2DEB1}">
      <dsp:nvSpPr>
        <dsp:cNvPr id="0" name=""/>
        <dsp:cNvSpPr/>
      </dsp:nvSpPr>
      <dsp:spPr>
        <a:xfrm>
          <a:off x="0" y="2007595"/>
          <a:ext cx="650085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02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800" kern="1200" dirty="0">
              <a:solidFill>
                <a:schemeClr val="bg1"/>
              </a:solidFill>
            </a:rPr>
            <a:t>Razvoj ustrajnosti</a:t>
          </a:r>
        </a:p>
      </dsp:txBody>
      <dsp:txXfrm>
        <a:off x="0" y="2007595"/>
        <a:ext cx="6500858" cy="380880"/>
      </dsp:txXfrm>
    </dsp:sp>
    <dsp:sp modelId="{07BE989A-A946-4409-9D5C-C35AB3AE1836}">
      <dsp:nvSpPr>
        <dsp:cNvPr id="0" name=""/>
        <dsp:cNvSpPr/>
      </dsp:nvSpPr>
      <dsp:spPr>
        <a:xfrm>
          <a:off x="0" y="2388474"/>
          <a:ext cx="6500858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Razvijanje ljubavi prema radu</a:t>
          </a:r>
        </a:p>
      </dsp:txBody>
      <dsp:txXfrm>
        <a:off x="26273" y="2414747"/>
        <a:ext cx="6448312" cy="485654"/>
      </dsp:txXfrm>
    </dsp:sp>
    <dsp:sp modelId="{01A285F7-935A-4DA9-BE46-6A4BE711F7FD}">
      <dsp:nvSpPr>
        <dsp:cNvPr id="0" name=""/>
        <dsp:cNvSpPr/>
      </dsp:nvSpPr>
      <dsp:spPr>
        <a:xfrm>
          <a:off x="0" y="2926675"/>
          <a:ext cx="650085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02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800" kern="1200" dirty="0">
              <a:solidFill>
                <a:schemeClr val="bg1"/>
              </a:solidFill>
            </a:rPr>
            <a:t>Odgajanje pozitivnih i ugodnih čuvstava</a:t>
          </a:r>
        </a:p>
      </dsp:txBody>
      <dsp:txXfrm>
        <a:off x="0" y="2926675"/>
        <a:ext cx="6500858" cy="380880"/>
      </dsp:txXfrm>
    </dsp:sp>
    <dsp:sp modelId="{15D67452-B9C0-42D5-AC5E-BE172D94CD03}">
      <dsp:nvSpPr>
        <dsp:cNvPr id="0" name=""/>
        <dsp:cNvSpPr/>
      </dsp:nvSpPr>
      <dsp:spPr>
        <a:xfrm>
          <a:off x="0" y="3307554"/>
          <a:ext cx="6500858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Pomoći djetetu u upoznavanju zanimanja</a:t>
          </a:r>
        </a:p>
      </dsp:txBody>
      <dsp:txXfrm>
        <a:off x="26273" y="3333827"/>
        <a:ext cx="6448312" cy="485654"/>
      </dsp:txXfrm>
    </dsp:sp>
    <dsp:sp modelId="{0F8F6698-9D83-42F2-BE2B-F262DE0910DE}">
      <dsp:nvSpPr>
        <dsp:cNvPr id="0" name=""/>
        <dsp:cNvSpPr/>
      </dsp:nvSpPr>
      <dsp:spPr>
        <a:xfrm>
          <a:off x="0" y="3911995"/>
          <a:ext cx="6500858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Pomoći djetetu u upoznavanju potreba društva</a:t>
          </a:r>
        </a:p>
      </dsp:txBody>
      <dsp:txXfrm>
        <a:off x="26273" y="3938268"/>
        <a:ext cx="6448312" cy="4856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9CFC2-2315-4644-B3BA-4DC2E9911775}">
      <dsp:nvSpPr>
        <dsp:cNvPr id="0" name=""/>
        <dsp:cNvSpPr/>
      </dsp:nvSpPr>
      <dsp:spPr>
        <a:xfrm>
          <a:off x="0" y="1"/>
          <a:ext cx="821537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u="sng" kern="1200" dirty="0">
              <a:solidFill>
                <a:schemeClr val="tx1"/>
              </a:solidFill>
            </a:rPr>
            <a:t>Želja da dijete naslijedi njihovo zanimanje</a:t>
          </a:r>
          <a:r>
            <a:rPr lang="hr-HR" sz="1800" kern="1200" dirty="0">
              <a:solidFill>
                <a:schemeClr val="tx1"/>
              </a:solidFill>
            </a:rPr>
            <a:t>, ne vodeći računa o tome da li posjeduje, u dovoljnoj mjeri, sposobnosti, interese, navike, znanja (to su roditelji koji su uspješni i zadovoljni svojim izborom)</a:t>
          </a:r>
        </a:p>
      </dsp:txBody>
      <dsp:txXfrm>
        <a:off x="49347" y="49348"/>
        <a:ext cx="8116676" cy="912186"/>
      </dsp:txXfrm>
    </dsp:sp>
    <dsp:sp modelId="{A98368AC-D780-4DC3-84B7-6B8B824FD9DD}">
      <dsp:nvSpPr>
        <dsp:cNvPr id="0" name=""/>
        <dsp:cNvSpPr/>
      </dsp:nvSpPr>
      <dsp:spPr>
        <a:xfrm>
          <a:off x="0" y="1197376"/>
          <a:ext cx="821537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u="sng" kern="1200" dirty="0">
              <a:solidFill>
                <a:schemeClr val="tx1"/>
              </a:solidFill>
            </a:rPr>
            <a:t>Želja da dijete nipošto ne izabere zanimanje kojim se oni bave</a:t>
          </a:r>
          <a:r>
            <a:rPr lang="hr-HR" sz="1800" kern="1200" dirty="0">
              <a:solidFill>
                <a:schemeClr val="tx1"/>
              </a:solidFill>
            </a:rPr>
            <a:t>, zbog nezadovoljstva svojim izborom ili zanimanjem</a:t>
          </a:r>
        </a:p>
      </dsp:txBody>
      <dsp:txXfrm>
        <a:off x="49347" y="1246723"/>
        <a:ext cx="8116676" cy="912186"/>
      </dsp:txXfrm>
    </dsp:sp>
    <dsp:sp modelId="{D262257E-0199-43BC-9CAB-B9E0BB2753F9}">
      <dsp:nvSpPr>
        <dsp:cNvPr id="0" name=""/>
        <dsp:cNvSpPr/>
      </dsp:nvSpPr>
      <dsp:spPr>
        <a:xfrm>
          <a:off x="0" y="2363776"/>
          <a:ext cx="821537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u="sng" kern="1200" dirty="0">
              <a:solidFill>
                <a:schemeClr val="tx1"/>
              </a:solidFill>
            </a:rPr>
            <a:t>Želja da nametnu svom djetetu zanimanja </a:t>
          </a:r>
          <a:r>
            <a:rPr lang="hr-HR" sz="1800" kern="1200" dirty="0">
              <a:solidFill>
                <a:schemeClr val="tx1"/>
              </a:solidFill>
            </a:rPr>
            <a:t>koja su po njihovom mišljenju vrjednija, bolja, priznatija, bez obzira na želje i sposobnosti djeteta</a:t>
          </a:r>
        </a:p>
      </dsp:txBody>
      <dsp:txXfrm>
        <a:off x="49347" y="2413123"/>
        <a:ext cx="8116676" cy="912186"/>
      </dsp:txXfrm>
    </dsp:sp>
    <dsp:sp modelId="{9C3B0147-11F3-41D8-8717-54FC153697FF}">
      <dsp:nvSpPr>
        <dsp:cNvPr id="0" name=""/>
        <dsp:cNvSpPr/>
      </dsp:nvSpPr>
      <dsp:spPr>
        <a:xfrm>
          <a:off x="0" y="3530176"/>
          <a:ext cx="821537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u="sng" kern="1200" dirty="0">
              <a:solidFill>
                <a:schemeClr val="tx1"/>
              </a:solidFill>
            </a:rPr>
            <a:t>Prepuštanje djetetu u potpunosti izbor </a:t>
          </a:r>
          <a:r>
            <a:rPr lang="hr-HR" sz="1800" kern="1200" dirty="0">
              <a:solidFill>
                <a:schemeClr val="tx1"/>
              </a:solidFill>
            </a:rPr>
            <a:t>smatrajući da im ne žele nametati svoju volju, ili vršiti pritisak, bez pružanja pomoći u samoprocjeni, informiranju i izboru</a:t>
          </a:r>
        </a:p>
      </dsp:txBody>
      <dsp:txXfrm>
        <a:off x="49347" y="3579523"/>
        <a:ext cx="8116676" cy="9121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62B62-7C96-42CA-8C3E-0E31B9316856}">
      <dsp:nvSpPr>
        <dsp:cNvPr id="0" name=""/>
        <dsp:cNvSpPr/>
      </dsp:nvSpPr>
      <dsp:spPr>
        <a:xfrm>
          <a:off x="0" y="0"/>
          <a:ext cx="4162039" cy="478634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4FE03-B6AF-43A7-9FE7-3A8087B62EB5}">
      <dsp:nvSpPr>
        <dsp:cNvPr id="0" name=""/>
        <dsp:cNvSpPr/>
      </dsp:nvSpPr>
      <dsp:spPr>
        <a:xfrm>
          <a:off x="2081019" y="481205"/>
          <a:ext cx="2705326" cy="113301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Ponovo ćete imati “prvašića” (srednjoškolca)</a:t>
          </a:r>
        </a:p>
      </dsp:txBody>
      <dsp:txXfrm>
        <a:off x="2136328" y="536514"/>
        <a:ext cx="2594708" cy="1022399"/>
      </dsp:txXfrm>
    </dsp:sp>
    <dsp:sp modelId="{5C0ED885-B8CD-45E2-A0E5-254B87E18BB8}">
      <dsp:nvSpPr>
        <dsp:cNvPr id="0" name=""/>
        <dsp:cNvSpPr/>
      </dsp:nvSpPr>
      <dsp:spPr>
        <a:xfrm>
          <a:off x="2081019" y="1755850"/>
          <a:ext cx="2705326" cy="113301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Sada će se možda više buniti, ali to samo znači da vas treba.</a:t>
          </a:r>
        </a:p>
      </dsp:txBody>
      <dsp:txXfrm>
        <a:off x="2136328" y="1811159"/>
        <a:ext cx="2594708" cy="1022399"/>
      </dsp:txXfrm>
    </dsp:sp>
    <dsp:sp modelId="{10E56B7B-6640-47AC-A27B-67E38E502E46}">
      <dsp:nvSpPr>
        <dsp:cNvPr id="0" name=""/>
        <dsp:cNvSpPr/>
      </dsp:nvSpPr>
      <dsp:spPr>
        <a:xfrm>
          <a:off x="2081019" y="3030495"/>
          <a:ext cx="2705326" cy="113301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Budite uz njega!</a:t>
          </a:r>
        </a:p>
      </dsp:txBody>
      <dsp:txXfrm>
        <a:off x="2136328" y="3085804"/>
        <a:ext cx="2594708" cy="1022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94FE1-AE3E-4AD3-B715-6D344F20FBD1}">
      <dsp:nvSpPr>
        <dsp:cNvPr id="0" name=""/>
        <dsp:cNvSpPr/>
      </dsp:nvSpPr>
      <dsp:spPr>
        <a:xfrm>
          <a:off x="2460708" y="-93701"/>
          <a:ext cx="1775205" cy="12134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OPĆA</a:t>
          </a:r>
        </a:p>
      </dsp:txBody>
      <dsp:txXfrm>
        <a:off x="2519941" y="-34468"/>
        <a:ext cx="1656739" cy="1094935"/>
      </dsp:txXfrm>
    </dsp:sp>
    <dsp:sp modelId="{EA7FE13F-AFB7-4B10-AF53-0AF8D9E5AD3A}">
      <dsp:nvSpPr>
        <dsp:cNvPr id="0" name=""/>
        <dsp:cNvSpPr/>
      </dsp:nvSpPr>
      <dsp:spPr>
        <a:xfrm>
          <a:off x="1308370" y="512999"/>
          <a:ext cx="4079881" cy="4079881"/>
        </a:xfrm>
        <a:custGeom>
          <a:avLst/>
          <a:gdLst/>
          <a:ahLst/>
          <a:cxnLst/>
          <a:rect l="0" t="0" r="0" b="0"/>
          <a:pathLst>
            <a:path>
              <a:moveTo>
                <a:pt x="2936269" y="207468"/>
              </a:moveTo>
              <a:arcTo wR="2039940" hR="2039940" stAng="17763896" swAng="16181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EDE84-DDFA-4B3E-8B71-B8253F226C86}">
      <dsp:nvSpPr>
        <dsp:cNvPr id="0" name=""/>
        <dsp:cNvSpPr/>
      </dsp:nvSpPr>
      <dsp:spPr>
        <a:xfrm>
          <a:off x="4442428" y="1334014"/>
          <a:ext cx="1691964" cy="11770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JEZIČNA</a:t>
          </a:r>
        </a:p>
      </dsp:txBody>
      <dsp:txXfrm>
        <a:off x="4499889" y="1391475"/>
        <a:ext cx="1577042" cy="1062176"/>
      </dsp:txXfrm>
    </dsp:sp>
    <dsp:sp modelId="{AAD28566-BD06-4FC4-B3C1-1080BDE97CB8}">
      <dsp:nvSpPr>
        <dsp:cNvPr id="0" name=""/>
        <dsp:cNvSpPr/>
      </dsp:nvSpPr>
      <dsp:spPr>
        <a:xfrm>
          <a:off x="1309467" y="550053"/>
          <a:ext cx="4079881" cy="4079881"/>
        </a:xfrm>
        <a:custGeom>
          <a:avLst/>
          <a:gdLst/>
          <a:ahLst/>
          <a:cxnLst/>
          <a:rect l="0" t="0" r="0" b="0"/>
          <a:pathLst>
            <a:path>
              <a:moveTo>
                <a:pt x="4078672" y="1969731"/>
              </a:moveTo>
              <a:arcTo wR="2039940" hR="2039940" stAng="21481659" swAng="14444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FD8EA-96EC-44D0-B483-EB3A6E99A9A6}">
      <dsp:nvSpPr>
        <dsp:cNvPr id="0" name=""/>
        <dsp:cNvSpPr/>
      </dsp:nvSpPr>
      <dsp:spPr>
        <a:xfrm>
          <a:off x="3431869" y="3365561"/>
          <a:ext cx="2665573" cy="13535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PRIRODOSLOVNO-MATEMATIČKA</a:t>
          </a:r>
        </a:p>
      </dsp:txBody>
      <dsp:txXfrm>
        <a:off x="3497944" y="3431636"/>
        <a:ext cx="2533423" cy="1221408"/>
      </dsp:txXfrm>
    </dsp:sp>
    <dsp:sp modelId="{691F7B09-87EE-43E7-AD4C-851DC6A2CD12}">
      <dsp:nvSpPr>
        <dsp:cNvPr id="0" name=""/>
        <dsp:cNvSpPr/>
      </dsp:nvSpPr>
      <dsp:spPr>
        <a:xfrm>
          <a:off x="777811" y="621314"/>
          <a:ext cx="4079881" cy="4079881"/>
        </a:xfrm>
        <a:custGeom>
          <a:avLst/>
          <a:gdLst/>
          <a:ahLst/>
          <a:cxnLst/>
          <a:rect l="0" t="0" r="0" b="0"/>
          <a:pathLst>
            <a:path>
              <a:moveTo>
                <a:pt x="2647574" y="3987282"/>
              </a:moveTo>
              <a:arcTo wR="2039940" hR="2039940" stAng="4360223" swAng="11276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DFC7C-D47A-4D8F-91D6-9BF2616C7EE0}">
      <dsp:nvSpPr>
        <dsp:cNvPr id="0" name=""/>
        <dsp:cNvSpPr/>
      </dsp:nvSpPr>
      <dsp:spPr>
        <a:xfrm>
          <a:off x="407532" y="3437574"/>
          <a:ext cx="2619350" cy="12627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PRIRODOSLOVNA</a:t>
          </a:r>
        </a:p>
      </dsp:txBody>
      <dsp:txXfrm>
        <a:off x="469175" y="3499217"/>
        <a:ext cx="2496064" cy="1139485"/>
      </dsp:txXfrm>
    </dsp:sp>
    <dsp:sp modelId="{42F2A9FB-21F6-46B9-83E6-A58EF46FE3AD}">
      <dsp:nvSpPr>
        <dsp:cNvPr id="0" name=""/>
        <dsp:cNvSpPr/>
      </dsp:nvSpPr>
      <dsp:spPr>
        <a:xfrm>
          <a:off x="1250998" y="932531"/>
          <a:ext cx="4079881" cy="4079881"/>
        </a:xfrm>
        <a:custGeom>
          <a:avLst/>
          <a:gdLst/>
          <a:ahLst/>
          <a:cxnLst/>
          <a:rect l="0" t="0" r="0" b="0"/>
          <a:pathLst>
            <a:path>
              <a:moveTo>
                <a:pt x="51584" y="2495790"/>
              </a:moveTo>
              <a:arcTo wR="2039940" hR="2039940" stAng="10025251" swAng="15834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E092F-8EEE-4176-8BC6-E453935429C1}">
      <dsp:nvSpPr>
        <dsp:cNvPr id="0" name=""/>
        <dsp:cNvSpPr/>
      </dsp:nvSpPr>
      <dsp:spPr>
        <a:xfrm>
          <a:off x="580779" y="1357325"/>
          <a:ext cx="1654867" cy="1130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KLASIČNA</a:t>
          </a:r>
        </a:p>
      </dsp:txBody>
      <dsp:txXfrm>
        <a:off x="635964" y="1412510"/>
        <a:ext cx="1544497" cy="1020105"/>
      </dsp:txXfrm>
    </dsp:sp>
    <dsp:sp modelId="{CDF8DC0B-D302-422C-AEFC-F4474DFBD65C}">
      <dsp:nvSpPr>
        <dsp:cNvPr id="0" name=""/>
        <dsp:cNvSpPr/>
      </dsp:nvSpPr>
      <dsp:spPr>
        <a:xfrm>
          <a:off x="1308370" y="512999"/>
          <a:ext cx="4079881" cy="4079881"/>
        </a:xfrm>
        <a:custGeom>
          <a:avLst/>
          <a:gdLst/>
          <a:ahLst/>
          <a:cxnLst/>
          <a:rect l="0" t="0" r="0" b="0"/>
          <a:pathLst>
            <a:path>
              <a:moveTo>
                <a:pt x="392975" y="836252"/>
              </a:moveTo>
              <a:arcTo wR="2039940" hR="2039940" stAng="12969677" swAng="16659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8F234-B73E-4B94-A99F-4945F641AF59}">
      <dsp:nvSpPr>
        <dsp:cNvPr id="0" name=""/>
        <dsp:cNvSpPr/>
      </dsp:nvSpPr>
      <dsp:spPr>
        <a:xfrm rot="16200000">
          <a:off x="660801" y="-660801"/>
          <a:ext cx="1357322" cy="267892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TEHNIČKE</a:t>
          </a:r>
        </a:p>
      </dsp:txBody>
      <dsp:txXfrm rot="5400000">
        <a:off x="-1" y="1"/>
        <a:ext cx="2678925" cy="1017991"/>
      </dsp:txXfrm>
    </dsp:sp>
    <dsp:sp modelId="{DFEC7AF1-C3AF-4A99-8F38-559B52FE7BB6}">
      <dsp:nvSpPr>
        <dsp:cNvPr id="0" name=""/>
        <dsp:cNvSpPr/>
      </dsp:nvSpPr>
      <dsp:spPr>
        <a:xfrm>
          <a:off x="2678925" y="0"/>
          <a:ext cx="2678925" cy="1357322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ZDRAVSTVENE</a:t>
          </a:r>
        </a:p>
      </dsp:txBody>
      <dsp:txXfrm>
        <a:off x="2678925" y="0"/>
        <a:ext cx="2678925" cy="1017991"/>
      </dsp:txXfrm>
    </dsp:sp>
    <dsp:sp modelId="{E0EA7FBE-C7D7-46F2-BC36-B6D3D9A572CB}">
      <dsp:nvSpPr>
        <dsp:cNvPr id="0" name=""/>
        <dsp:cNvSpPr/>
      </dsp:nvSpPr>
      <dsp:spPr>
        <a:xfrm rot="10800000">
          <a:off x="0" y="1357322"/>
          <a:ext cx="2678925" cy="1357322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GOSPODARSKE</a:t>
          </a:r>
        </a:p>
      </dsp:txBody>
      <dsp:txXfrm rot="10800000">
        <a:off x="0" y="1696652"/>
        <a:ext cx="2678925" cy="1017991"/>
      </dsp:txXfrm>
    </dsp:sp>
    <dsp:sp modelId="{6B269C5A-47FA-45DF-8DD5-04D3FA56AE5F}">
      <dsp:nvSpPr>
        <dsp:cNvPr id="0" name=""/>
        <dsp:cNvSpPr/>
      </dsp:nvSpPr>
      <dsp:spPr>
        <a:xfrm rot="5400000">
          <a:off x="3339726" y="696520"/>
          <a:ext cx="1357322" cy="267892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POLJOPRIVREDNE</a:t>
          </a:r>
        </a:p>
      </dsp:txBody>
      <dsp:txXfrm rot="-5400000">
        <a:off x="2678924" y="1696652"/>
        <a:ext cx="2678925" cy="1017991"/>
      </dsp:txXfrm>
    </dsp:sp>
    <dsp:sp modelId="{F1E43AD6-AA5B-4BE7-AF62-309D6F1D51D7}">
      <dsp:nvSpPr>
        <dsp:cNvPr id="0" name=""/>
        <dsp:cNvSpPr/>
      </dsp:nvSpPr>
      <dsp:spPr>
        <a:xfrm>
          <a:off x="1875247" y="1017991"/>
          <a:ext cx="1607355" cy="678661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4-GOD.</a:t>
          </a:r>
        </a:p>
      </dsp:txBody>
      <dsp:txXfrm>
        <a:off x="1908376" y="1051120"/>
        <a:ext cx="1541097" cy="612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5548C-D13E-4551-B68F-A6DE7CD4A63D}">
      <dsp:nvSpPr>
        <dsp:cNvPr id="0" name=""/>
        <dsp:cNvSpPr/>
      </dsp:nvSpPr>
      <dsp:spPr>
        <a:xfrm>
          <a:off x="1116187" y="1407"/>
          <a:ext cx="2074269" cy="1037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3-GOD.</a:t>
          </a:r>
        </a:p>
      </dsp:txBody>
      <dsp:txXfrm>
        <a:off x="1146564" y="31784"/>
        <a:ext cx="2013515" cy="976380"/>
      </dsp:txXfrm>
    </dsp:sp>
    <dsp:sp modelId="{FE54F809-D2F7-4A63-BB61-E75EA3D9ABBF}">
      <dsp:nvSpPr>
        <dsp:cNvPr id="0" name=""/>
        <dsp:cNvSpPr/>
      </dsp:nvSpPr>
      <dsp:spPr>
        <a:xfrm>
          <a:off x="1323613" y="1038541"/>
          <a:ext cx="207426" cy="777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850"/>
              </a:lnTo>
              <a:lnTo>
                <a:pt x="207426" y="77785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82F6D-6854-4C6F-B0D0-53E5ED5E215C}">
      <dsp:nvSpPr>
        <dsp:cNvPr id="0" name=""/>
        <dsp:cNvSpPr/>
      </dsp:nvSpPr>
      <dsp:spPr>
        <a:xfrm>
          <a:off x="1531040" y="1297825"/>
          <a:ext cx="2067648" cy="1037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INDUSTRIJSKE</a:t>
          </a:r>
        </a:p>
      </dsp:txBody>
      <dsp:txXfrm>
        <a:off x="1561417" y="1328202"/>
        <a:ext cx="2006894" cy="976380"/>
      </dsp:txXfrm>
    </dsp:sp>
    <dsp:sp modelId="{16F6FC46-F744-4F50-86E9-FDE07BC8DF87}">
      <dsp:nvSpPr>
        <dsp:cNvPr id="0" name=""/>
        <dsp:cNvSpPr/>
      </dsp:nvSpPr>
      <dsp:spPr>
        <a:xfrm>
          <a:off x="1323613" y="1038541"/>
          <a:ext cx="207426" cy="2074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269"/>
              </a:lnTo>
              <a:lnTo>
                <a:pt x="207426" y="207426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CC88B-641A-4FF9-BD34-BAABB480CD7E}">
      <dsp:nvSpPr>
        <dsp:cNvPr id="0" name=""/>
        <dsp:cNvSpPr/>
      </dsp:nvSpPr>
      <dsp:spPr>
        <a:xfrm>
          <a:off x="1531040" y="2594243"/>
          <a:ext cx="2067648" cy="1037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1751"/>
              <a:satOff val="-7699"/>
              <a:lumOff val="142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OBRTNIČKE</a:t>
          </a:r>
        </a:p>
      </dsp:txBody>
      <dsp:txXfrm>
        <a:off x="1561417" y="2624620"/>
        <a:ext cx="2006894" cy="976380"/>
      </dsp:txXfrm>
    </dsp:sp>
    <dsp:sp modelId="{0ADDFD97-0C9E-4B9D-9F57-CBB438989600}">
      <dsp:nvSpPr>
        <dsp:cNvPr id="0" name=""/>
        <dsp:cNvSpPr/>
      </dsp:nvSpPr>
      <dsp:spPr>
        <a:xfrm>
          <a:off x="1323613" y="1038541"/>
          <a:ext cx="207426" cy="3370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0687"/>
              </a:lnTo>
              <a:lnTo>
                <a:pt x="207426" y="337068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D7551-26ED-4958-A5E2-172091975DF5}">
      <dsp:nvSpPr>
        <dsp:cNvPr id="0" name=""/>
        <dsp:cNvSpPr/>
      </dsp:nvSpPr>
      <dsp:spPr>
        <a:xfrm>
          <a:off x="1531040" y="3890662"/>
          <a:ext cx="1659415" cy="1037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03501"/>
              <a:satOff val="-15398"/>
              <a:lumOff val="285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OSTALE</a:t>
          </a:r>
        </a:p>
      </dsp:txBody>
      <dsp:txXfrm>
        <a:off x="1561417" y="3921039"/>
        <a:ext cx="1598661" cy="976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361F8-A32B-4C94-A2A0-ED3983CE5685}">
      <dsp:nvSpPr>
        <dsp:cNvPr id="0" name=""/>
        <dsp:cNvSpPr/>
      </dsp:nvSpPr>
      <dsp:spPr>
        <a:xfrm>
          <a:off x="3964809" y="1434591"/>
          <a:ext cx="1733442" cy="601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845"/>
              </a:lnTo>
              <a:lnTo>
                <a:pt x="1733442" y="300845"/>
              </a:lnTo>
              <a:lnTo>
                <a:pt x="1733442" y="6016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42B2B-D328-468C-96EA-2A5C86E4A9B2}">
      <dsp:nvSpPr>
        <dsp:cNvPr id="0" name=""/>
        <dsp:cNvSpPr/>
      </dsp:nvSpPr>
      <dsp:spPr>
        <a:xfrm>
          <a:off x="2231366" y="1434591"/>
          <a:ext cx="1733442" cy="601690"/>
        </a:xfrm>
        <a:custGeom>
          <a:avLst/>
          <a:gdLst/>
          <a:ahLst/>
          <a:cxnLst/>
          <a:rect l="0" t="0" r="0" b="0"/>
          <a:pathLst>
            <a:path>
              <a:moveTo>
                <a:pt x="1733442" y="0"/>
              </a:moveTo>
              <a:lnTo>
                <a:pt x="1733442" y="300845"/>
              </a:lnTo>
              <a:lnTo>
                <a:pt x="0" y="300845"/>
              </a:lnTo>
              <a:lnTo>
                <a:pt x="0" y="6016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71D7A-ABC4-419A-9F14-3F307380C2B3}">
      <dsp:nvSpPr>
        <dsp:cNvPr id="0" name=""/>
        <dsp:cNvSpPr/>
      </dsp:nvSpPr>
      <dsp:spPr>
        <a:xfrm>
          <a:off x="2532211" y="1994"/>
          <a:ext cx="2865194" cy="14325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Pravilan izbor budućeg zanimanja</a:t>
          </a:r>
        </a:p>
      </dsp:txBody>
      <dsp:txXfrm>
        <a:off x="2532211" y="1994"/>
        <a:ext cx="2865194" cy="1432597"/>
      </dsp:txXfrm>
    </dsp:sp>
    <dsp:sp modelId="{897E3D9B-84FF-4171-AE2D-FE72699D6D5E}">
      <dsp:nvSpPr>
        <dsp:cNvPr id="0" name=""/>
        <dsp:cNvSpPr/>
      </dsp:nvSpPr>
      <dsp:spPr>
        <a:xfrm>
          <a:off x="798769" y="2036282"/>
          <a:ext cx="2865194" cy="22385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važna životna odluka – izbor životnog puta</a:t>
          </a:r>
        </a:p>
      </dsp:txBody>
      <dsp:txXfrm>
        <a:off x="798769" y="2036282"/>
        <a:ext cx="2865194" cy="2238547"/>
      </dsp:txXfrm>
    </dsp:sp>
    <dsp:sp modelId="{5C593BC2-1AC1-4B3F-A5E6-CE80C4C84029}">
      <dsp:nvSpPr>
        <dsp:cNvPr id="0" name=""/>
        <dsp:cNvSpPr/>
      </dsp:nvSpPr>
      <dsp:spPr>
        <a:xfrm>
          <a:off x="4265654" y="2036282"/>
          <a:ext cx="2865194" cy="2248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istraživanja: prerano ili prebrzo donesena odluka dovodi do velikih grešaka</a:t>
          </a:r>
        </a:p>
      </dsp:txBody>
      <dsp:txXfrm>
        <a:off x="4265654" y="2036282"/>
        <a:ext cx="2865194" cy="224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8F19-3DE4-4CFE-976A-D1F8046815C7}">
      <dsp:nvSpPr>
        <dsp:cNvPr id="0" name=""/>
        <dsp:cNvSpPr/>
      </dsp:nvSpPr>
      <dsp:spPr>
        <a:xfrm>
          <a:off x="0" y="3691447"/>
          <a:ext cx="7929618" cy="807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latin typeface="Franklin Gothic Medium" pitchFamily="34" charset="0"/>
            </a:rPr>
            <a:t>Pravilno izabrano zanimanje čini naš život bogatijim i sretnijim</a:t>
          </a:r>
        </a:p>
      </dsp:txBody>
      <dsp:txXfrm>
        <a:off x="0" y="3691447"/>
        <a:ext cx="7929618" cy="807598"/>
      </dsp:txXfrm>
    </dsp:sp>
    <dsp:sp modelId="{8B1991EC-0BED-4661-82BB-AABF0BE4B267}">
      <dsp:nvSpPr>
        <dsp:cNvPr id="0" name=""/>
        <dsp:cNvSpPr/>
      </dsp:nvSpPr>
      <dsp:spPr>
        <a:xfrm rot="10800000">
          <a:off x="0" y="2461475"/>
          <a:ext cx="7929618" cy="124208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latin typeface="Franklin Gothic Medium" pitchFamily="34" charset="0"/>
            </a:rPr>
            <a:t>Radu posvećujemo mnogo vremena pa je važno da radimo ono u čemu smo uspješni i što nas veseli</a:t>
          </a:r>
        </a:p>
      </dsp:txBody>
      <dsp:txXfrm rot="10800000">
        <a:off x="0" y="2461475"/>
        <a:ext cx="7929618" cy="807070"/>
      </dsp:txXfrm>
    </dsp:sp>
    <dsp:sp modelId="{BA6685B6-D66A-4898-AE93-E31079AC7AE1}">
      <dsp:nvSpPr>
        <dsp:cNvPr id="0" name=""/>
        <dsp:cNvSpPr/>
      </dsp:nvSpPr>
      <dsp:spPr>
        <a:xfrm rot="10800000">
          <a:off x="0" y="1231502"/>
          <a:ext cx="7929618" cy="124208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latin typeface="Franklin Gothic Medium" pitchFamily="34" charset="0"/>
            </a:rPr>
            <a:t>O</a:t>
          </a:r>
          <a:r>
            <a:rPr lang="vi-VN" sz="1900" kern="1200" dirty="0"/>
            <a:t>dređuje materijalni položaj, društveni status, mjesto stanovanja, prijatelje... </a:t>
          </a:r>
          <a:endParaRPr lang="hr-HR" sz="1900" kern="1200" dirty="0">
            <a:latin typeface="Franklin Gothic Medium" pitchFamily="34" charset="0"/>
          </a:endParaRPr>
        </a:p>
      </dsp:txBody>
      <dsp:txXfrm rot="10800000">
        <a:off x="0" y="1231502"/>
        <a:ext cx="7929618" cy="807070"/>
      </dsp:txXfrm>
    </dsp:sp>
    <dsp:sp modelId="{5801C360-AA18-403F-847F-F3C14263B17B}">
      <dsp:nvSpPr>
        <dsp:cNvPr id="0" name=""/>
        <dsp:cNvSpPr/>
      </dsp:nvSpPr>
      <dsp:spPr>
        <a:xfrm rot="10800000">
          <a:off x="0" y="1530"/>
          <a:ext cx="7929618" cy="124208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kern="1200" dirty="0"/>
            <a:t>Odabir zanimanja utječe i povezan je s našim identitetom i stilom života</a:t>
          </a:r>
          <a:endParaRPr lang="hr-HR" sz="1900" kern="1200" dirty="0">
            <a:latin typeface="Franklin Gothic Medium" pitchFamily="34" charset="0"/>
          </a:endParaRPr>
        </a:p>
      </dsp:txBody>
      <dsp:txXfrm rot="10800000">
        <a:off x="0" y="1530"/>
        <a:ext cx="7929618" cy="807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54A45-46EA-4734-AFF5-2A6B346E5E9C}">
      <dsp:nvSpPr>
        <dsp:cNvPr id="0" name=""/>
        <dsp:cNvSpPr/>
      </dsp:nvSpPr>
      <dsp:spPr>
        <a:xfrm>
          <a:off x="573289" y="0"/>
          <a:ext cx="6497286" cy="4643451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8ED5-EBC0-4C04-BC58-E4586EBA990A}">
      <dsp:nvSpPr>
        <dsp:cNvPr id="0" name=""/>
        <dsp:cNvSpPr/>
      </dsp:nvSpPr>
      <dsp:spPr>
        <a:xfrm>
          <a:off x="23" y="1393035"/>
          <a:ext cx="2340940" cy="18573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MOŽE LI SVATKO BITI:</a:t>
          </a:r>
        </a:p>
      </dsp:txBody>
      <dsp:txXfrm>
        <a:off x="90693" y="1483705"/>
        <a:ext cx="2159600" cy="1676040"/>
      </dsp:txXfrm>
    </dsp:sp>
    <dsp:sp modelId="{2DDBD2D3-A642-4F08-82E7-CD39EE8EB56D}">
      <dsp:nvSpPr>
        <dsp:cNvPr id="0" name=""/>
        <dsp:cNvSpPr/>
      </dsp:nvSpPr>
      <dsp:spPr>
        <a:xfrm>
          <a:off x="2614546" y="1285883"/>
          <a:ext cx="2484276" cy="2071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FRIZER? MEDICINSKA SESTRA? ZIDAR? KONOBAR? ELEKTRIČAR? </a:t>
          </a:r>
        </a:p>
      </dsp:txBody>
      <dsp:txXfrm>
        <a:off x="2715677" y="1387014"/>
        <a:ext cx="2282014" cy="1869423"/>
      </dsp:txXfrm>
    </dsp:sp>
    <dsp:sp modelId="{2238FDBB-1F0F-439C-8CDD-109D452D841F}">
      <dsp:nvSpPr>
        <dsp:cNvPr id="0" name=""/>
        <dsp:cNvSpPr/>
      </dsp:nvSpPr>
      <dsp:spPr>
        <a:xfrm>
          <a:off x="5372404" y="1285864"/>
          <a:ext cx="2271437" cy="20717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MOŽE LI SVAKI UČENIK PODJEDNAKO USPJEŠNO OBAVLJATI TE POSLOVE?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400" kern="1200" dirty="0"/>
        </a:p>
      </dsp:txBody>
      <dsp:txXfrm>
        <a:off x="5473537" y="1386997"/>
        <a:ext cx="2069171" cy="18694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44A25-D6B6-4C5D-9F89-69CE0D8E0969}">
      <dsp:nvSpPr>
        <dsp:cNvPr id="0" name=""/>
        <dsp:cNvSpPr/>
      </dsp:nvSpPr>
      <dsp:spPr>
        <a:xfrm>
          <a:off x="0" y="0"/>
          <a:ext cx="8429684" cy="698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Poznavanje</a:t>
          </a:r>
          <a:r>
            <a:rPr lang="hr-HR" sz="2300" kern="1200" dirty="0"/>
            <a:t> vlastitih osobina </a:t>
          </a:r>
        </a:p>
      </dsp:txBody>
      <dsp:txXfrm>
        <a:off x="34103" y="34103"/>
        <a:ext cx="8361478" cy="630390"/>
      </dsp:txXfrm>
    </dsp:sp>
    <dsp:sp modelId="{8A423AB6-27F4-4E23-8D13-5FD751CA13D3}">
      <dsp:nvSpPr>
        <dsp:cNvPr id="0" name=""/>
        <dsp:cNvSpPr/>
      </dsp:nvSpPr>
      <dsp:spPr>
        <a:xfrm>
          <a:off x="0" y="700980"/>
          <a:ext cx="8429684" cy="1385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4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>
              <a:solidFill>
                <a:schemeClr val="bg1"/>
              </a:solidFill>
            </a:rPr>
            <a:t>interesa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>
              <a:solidFill>
                <a:schemeClr val="bg1"/>
              </a:solidFill>
            </a:rPr>
            <a:t>vrijednosti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>
              <a:solidFill>
                <a:schemeClr val="bg1"/>
              </a:solidFill>
            </a:rPr>
            <a:t>sposobnosti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r-HR" sz="1600" kern="1200" dirty="0"/>
        </a:p>
      </dsp:txBody>
      <dsp:txXfrm>
        <a:off x="0" y="700980"/>
        <a:ext cx="8429684" cy="1385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6FE22-D172-479E-B990-CDF61D56F5F6}">
      <dsp:nvSpPr>
        <dsp:cNvPr id="0" name=""/>
        <dsp:cNvSpPr/>
      </dsp:nvSpPr>
      <dsp:spPr>
        <a:xfrm>
          <a:off x="0" y="0"/>
          <a:ext cx="8286808" cy="7206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Informacije o zanimanjima</a:t>
          </a:r>
        </a:p>
      </dsp:txBody>
      <dsp:txXfrm>
        <a:off x="35177" y="35177"/>
        <a:ext cx="8216454" cy="650260"/>
      </dsp:txXfrm>
    </dsp:sp>
    <dsp:sp modelId="{55CFE776-47B8-4484-A3B7-0A8F7A37A5BE}">
      <dsp:nvSpPr>
        <dsp:cNvPr id="0" name=""/>
        <dsp:cNvSpPr/>
      </dsp:nvSpPr>
      <dsp:spPr>
        <a:xfrm>
          <a:off x="0" y="736377"/>
          <a:ext cx="8286808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0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>
              <a:solidFill>
                <a:schemeClr val="bg1"/>
              </a:solidFill>
            </a:rPr>
            <a:t>osobine potrebne za pojedina zanimanja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>
              <a:solidFill>
                <a:schemeClr val="bg1"/>
              </a:solidFill>
            </a:rPr>
            <a:t>opis poslova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>
              <a:solidFill>
                <a:schemeClr val="bg1"/>
              </a:solidFill>
            </a:rPr>
            <a:t>zdravstvene kontraindikacije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400" kern="1200" dirty="0">
              <a:solidFill>
                <a:schemeClr val="bg1"/>
              </a:solidFill>
            </a:rPr>
            <a:t>informacije o mogućnostima obrazovanja</a:t>
          </a:r>
        </a:p>
      </dsp:txBody>
      <dsp:txXfrm>
        <a:off x="0" y="736377"/>
        <a:ext cx="8286808" cy="153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4" name="Google Shape;54;p1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enici.com/pravilnik-o-elementima-i-kriterijima-za-izbor-kandidata-za-upis-u-i-razred-srednje-skole/" TargetMode="External"/><Relationship Id="rId13" Type="http://schemas.openxmlformats.org/officeDocument/2006/relationships/hyperlink" Target="https://www.ucenici.com/popis-predmeta-posebno-vaznih-za-upis/" TargetMode="External"/><Relationship Id="rId3" Type="http://schemas.openxmlformats.org/officeDocument/2006/relationships/hyperlink" Target="http://www.karijera.hr/" TargetMode="External"/><Relationship Id="rId7" Type="http://schemas.openxmlformats.org/officeDocument/2006/relationships/hyperlink" Target="https://mzo.hr/" TargetMode="External"/><Relationship Id="rId12" Type="http://schemas.openxmlformats.org/officeDocument/2006/relationships/hyperlink" Target="https://www.ucenici.com/upitnik-za-upis-u-srednju-skolu-koje-zanimanje-odabrati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cisok.hr/osijek" TargetMode="External"/><Relationship Id="rId11" Type="http://schemas.openxmlformats.org/officeDocument/2006/relationships/hyperlink" Target="https://www.ucenici.com/kalkulator-bodova-za-upis-u-srednju/" TargetMode="External"/><Relationship Id="rId5" Type="http://schemas.openxmlformats.org/officeDocument/2006/relationships/hyperlink" Target="https://e-usmjeravanje.hzz.hr/" TargetMode="External"/><Relationship Id="rId10" Type="http://schemas.openxmlformats.org/officeDocument/2006/relationships/hyperlink" Target="https://www.ucenici.com/upisi-u-srednju-skolu-sve-o-upisima/" TargetMode="External"/><Relationship Id="rId4" Type="http://schemas.openxmlformats.org/officeDocument/2006/relationships/hyperlink" Target="http://mrav.ffzg.hr/zanimanja/" TargetMode="External"/><Relationship Id="rId9" Type="http://schemas.openxmlformats.org/officeDocument/2006/relationships/hyperlink" Target="https://www.upisi.hr/upisi/" TargetMode="External"/><Relationship Id="rId14" Type="http://schemas.openxmlformats.org/officeDocument/2006/relationships/hyperlink" Target="https://www.ucenici.com/dodatni-bodovi-za-upis-srednju-skol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214282" y="1857370"/>
            <a:ext cx="3850500" cy="20717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P</a:t>
            </a:r>
            <a:r>
              <a:rPr lang="hr-HR" dirty="0"/>
              <a:t>rofesionalna orijentacija </a:t>
            </a:r>
            <a:br>
              <a:rPr lang="hr-HR" dirty="0"/>
            </a:br>
            <a:r>
              <a:rPr lang="hr-HR" dirty="0"/>
              <a:t>i uloga roditelja </a:t>
            </a:r>
            <a:br>
              <a:rPr lang="hr-HR" dirty="0"/>
            </a:br>
            <a:endParaRPr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71470" y="571486"/>
            <a:ext cx="2928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Franklin Gothic Book" pitchFamily="34" charset="0"/>
              </a:rPr>
              <a:t>OŠ DORE PEJAČEVIĆ NAŠICE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7158" y="1571612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tabLst/>
              <a:defRPr/>
            </a:pPr>
            <a:endParaRPr kumimoji="0" lang="hr-H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15076" y="4429120"/>
            <a:ext cx="2428924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 2"/>
              <a:buNone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 2"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Ožujak 2020. godine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42844" y="4214824"/>
            <a:ext cx="4143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  <a:latin typeface="Franklin Gothic Book" pitchFamily="34" charset="0"/>
              </a:rPr>
              <a:t>Sanela Mandić Vidaković, pedagoginja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57158" y="3429006"/>
            <a:ext cx="3500462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 2"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Predavanje za roditelje i učenike osmih razreda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 2"/>
              <a:buNone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>
            <a:spLocks noGrp="1"/>
          </p:cNvSpPr>
          <p:nvPr>
            <p:ph type="title"/>
          </p:nvPr>
        </p:nvSpPr>
        <p:spPr>
          <a:xfrm>
            <a:off x="0" y="142858"/>
            <a:ext cx="4214842" cy="7725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sz="2000" cap="all" dirty="0"/>
              <a:t>Izračunaj broj bodova za upis u srednje škole</a:t>
            </a:r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1"/>
          </p:nvPr>
        </p:nvSpPr>
        <p:spPr>
          <a:xfrm>
            <a:off x="-142908" y="1142990"/>
            <a:ext cx="4572032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vi-VN" sz="2000" dirty="0">
                <a:solidFill>
                  <a:schemeClr val="bg1"/>
                </a:solidFill>
              </a:rPr>
              <a:t>Učenicima osmog razreda osnovne škole tek predstoji najvažnije, odabiri zanimanja. No prije nego što kreirate konačnu rang listu željenih programa i škola, provjerite na koji se način izračunavaju bodovi za upis u srednju školu </a:t>
            </a:r>
            <a:endParaRPr lang="hr-HR" sz="2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hr-HR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sz="2000" dirty="0">
                <a:solidFill>
                  <a:schemeClr val="bg1"/>
                </a:solidFill>
              </a:rPr>
              <a:t>ONLINE KALKULATOR</a:t>
            </a:r>
          </a:p>
          <a:p>
            <a:pPr algn="just">
              <a:buFont typeface="Wingdings" pitchFamily="2" charset="2"/>
              <a:buChar char="q"/>
            </a:pPr>
            <a:endParaRPr lang="hr-HR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1571618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hr-HR" sz="2000" dirty="0">
                <a:solidFill>
                  <a:schemeClr val="bg1"/>
                </a:solidFill>
              </a:rPr>
              <a:t>Želite li saznati koja bi vam se zanimanja mogla svidjeti – odgovorite na UPITNIK ZA UPISE U SREDNJU ŠKOLU </a:t>
            </a:r>
          </a:p>
          <a:p>
            <a:pPr marL="457200" indent="-45720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hr-HR" sz="2000" dirty="0">
                <a:solidFill>
                  <a:schemeClr val="bg1"/>
                </a:solidFill>
              </a:rPr>
              <a:t>Trebat će vam za to 5-6 minuta.</a:t>
            </a:r>
          </a:p>
          <a:p>
            <a:pPr marL="457200" indent="-457200" algn="just">
              <a:buClr>
                <a:schemeClr val="bg1"/>
              </a:buClr>
              <a:buFont typeface="Wingdings" pitchFamily="2" charset="2"/>
              <a:buChar char="q"/>
            </a:pPr>
            <a:r>
              <a:rPr lang="hr-HR" sz="2000" dirty="0">
                <a:solidFill>
                  <a:schemeClr val="bg1"/>
                </a:solidFill>
              </a:rPr>
              <a:t>Upitnik sadrži 32 pitanja o vašim sklonostima i sposobnostima.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4296"/>
            <a:ext cx="378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cap="all" dirty="0">
                <a:solidFill>
                  <a:schemeClr val="bg1"/>
                </a:solidFill>
              </a:rPr>
              <a:t>Upitnik za pomoć pri odabiru zanimanja!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06" y="214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b="1" cap="all" dirty="0">
                <a:solidFill>
                  <a:schemeClr val="bg1"/>
                </a:solidFill>
              </a:rPr>
              <a:t>Bodovanje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928676"/>
            <a:ext cx="4857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</a:rPr>
              <a:t>Za </a:t>
            </a:r>
            <a:r>
              <a:rPr lang="hr-HR" sz="1800" b="1" dirty="0">
                <a:solidFill>
                  <a:schemeClr val="bg1"/>
                </a:solidFill>
              </a:rPr>
              <a:t>upis u gimnazijske programe</a:t>
            </a:r>
            <a:r>
              <a:rPr lang="hr-HR" sz="1800" dirty="0">
                <a:solidFill>
                  <a:schemeClr val="bg1"/>
                </a:solidFill>
              </a:rPr>
              <a:t> i programe obrazovanja za stjecanje strukovne kvalifikacije u trajanju od najmanje četiri godine vrednuju se:</a:t>
            </a:r>
          </a:p>
          <a:p>
            <a:pPr marL="342900" lvl="7" indent="-342900">
              <a:buClr>
                <a:schemeClr val="bg1"/>
              </a:buClr>
              <a:buFont typeface="Wingdings" pitchFamily="2" charset="2"/>
              <a:buChar char="q"/>
            </a:pPr>
            <a:r>
              <a:rPr lang="pl-PL" sz="1800" dirty="0">
                <a:solidFill>
                  <a:schemeClr val="bg1"/>
                </a:solidFill>
              </a:rPr>
              <a:t>prosjek ocjena od petog do osmog razreda</a:t>
            </a:r>
          </a:p>
          <a:p>
            <a:pPr marL="342900" lvl="7" indent="-342900">
              <a:buClr>
                <a:schemeClr val="bg1"/>
              </a:buClr>
              <a:buFont typeface="Wingdings" pitchFamily="2" charset="2"/>
              <a:buChar char="q"/>
            </a:pPr>
            <a:r>
              <a:rPr lang="hr-HR" sz="1800" dirty="0">
                <a:solidFill>
                  <a:schemeClr val="bg1"/>
                </a:solidFill>
              </a:rPr>
              <a:t>zaključne ocjene u posljednja dva razreda osnovnog obrazovanja iz nastavnih predmeta: Hrvatski jezik, Matematika i prvi strani jezik  </a:t>
            </a:r>
          </a:p>
          <a:p>
            <a:pPr marL="342900" lvl="7" indent="-342900">
              <a:buClr>
                <a:schemeClr val="bg1"/>
              </a:buClr>
              <a:buFont typeface="Wingdings" pitchFamily="2" charset="2"/>
              <a:buChar char="q"/>
            </a:pPr>
            <a:r>
              <a:rPr lang="hr-HR" sz="1800" dirty="0">
                <a:solidFill>
                  <a:schemeClr val="bg1"/>
                </a:solidFill>
              </a:rPr>
              <a:t>zaključne ocjene tri nastavna predmeta važnih za nastavak obrazovanja u pojedinim obrazovnim programima od kojih su dva propisana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844" y="896183"/>
            <a:ext cx="57864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</a:rPr>
              <a:t>Pravo na izravan upis ili dodatne bodove   </a:t>
            </a:r>
          </a:p>
          <a:p>
            <a:r>
              <a:rPr lang="hr-HR" sz="1800" dirty="0">
                <a:solidFill>
                  <a:schemeClr val="bg1"/>
                </a:solidFill>
              </a:rPr>
              <a:t>ostvaruju kandidati na osnovi:</a:t>
            </a:r>
          </a:p>
          <a:p>
            <a:pPr marL="3429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hr-HR" sz="1800" dirty="0">
                <a:solidFill>
                  <a:schemeClr val="bg1"/>
                </a:solidFill>
              </a:rPr>
              <a:t> rezultata koje su postigli na natjecanjima u znanju</a:t>
            </a:r>
          </a:p>
          <a:p>
            <a:pPr marL="3429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hr-HR" sz="1800" dirty="0">
                <a:solidFill>
                  <a:schemeClr val="bg1"/>
                </a:solidFill>
              </a:rPr>
              <a:t> rezultata koje su postigli na natjecanju školskih sportskih društava</a:t>
            </a:r>
          </a:p>
          <a:p>
            <a:pPr marL="3429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hr-HR" sz="1800" dirty="0">
                <a:solidFill>
                  <a:schemeClr val="bg1"/>
                </a:solidFill>
              </a:rPr>
              <a:t> učenici sa zdravstvenim teškoćama</a:t>
            </a:r>
          </a:p>
          <a:p>
            <a:pPr marL="3429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hr-HR" sz="1800" dirty="0">
                <a:solidFill>
                  <a:schemeClr val="bg1"/>
                </a:solidFill>
              </a:rPr>
              <a:t> učenici koji žive u otežanim uvjetima obrazovanja uzrokovanim</a:t>
            </a:r>
            <a:r>
              <a:rPr lang="hr-HR" sz="1800" dirty="0"/>
              <a:t> </a:t>
            </a:r>
            <a:r>
              <a:rPr lang="hr-HR" sz="1800" dirty="0">
                <a:solidFill>
                  <a:schemeClr val="bg1"/>
                </a:solidFill>
              </a:rPr>
              <a:t>nepovoljnim ekonomskim, socijalnim te odgojnim čimbenicima </a:t>
            </a:r>
          </a:p>
          <a:p>
            <a:pPr marL="3429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hr-HR" sz="1800" dirty="0">
                <a:solidFill>
                  <a:schemeClr val="bg1"/>
                </a:solidFill>
              </a:rPr>
              <a:t> učenici čiji su roditelji državni službenici koji su u ime Republike Hrvatske bili upućeni na rad u inozemstvo</a:t>
            </a:r>
          </a:p>
          <a:p>
            <a:pPr marL="3429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pl-PL" sz="1800" dirty="0">
                <a:solidFill>
                  <a:schemeClr val="bg1"/>
                </a:solidFill>
              </a:rPr>
              <a:t>Nacionalne strategije za uključivanje Roma za razdoblje od 2013. do 2020. godine.</a:t>
            </a:r>
          </a:p>
          <a:p>
            <a:pPr marL="342900" lvl="1" indent="-342900">
              <a:buClr>
                <a:schemeClr val="bg1"/>
              </a:buClr>
              <a:buFont typeface="+mj-lt"/>
              <a:buAutoNum type="alphaLcParenR"/>
            </a:pPr>
            <a:endParaRPr lang="hr-HR" sz="1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44" y="71420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cap="all" dirty="0">
                <a:solidFill>
                  <a:schemeClr val="bg1"/>
                </a:solidFill>
              </a:rPr>
              <a:t>Dodatni elementi vrednovanja pri upisu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 idx="4294967295"/>
          </p:nvPr>
        </p:nvSpPr>
        <p:spPr>
          <a:xfrm>
            <a:off x="214282" y="1785932"/>
            <a:ext cx="3643338" cy="14927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sz="3200" cap="all" dirty="0"/>
              <a:t>Važnost profesionalne odluke</a:t>
            </a:r>
            <a:endParaRPr sz="3000" cap="al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714348" y="500048"/>
          <a:ext cx="792961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714348" y="357172"/>
          <a:ext cx="7929618" cy="450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785786" y="357172"/>
          <a:ext cx="7643866" cy="464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 idx="4294967295"/>
          </p:nvPr>
        </p:nvSpPr>
        <p:spPr>
          <a:xfrm>
            <a:off x="500034" y="2643188"/>
            <a:ext cx="3357586" cy="9286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sz="3200" cap="all" dirty="0"/>
              <a:t>Što učenik treba znati?</a:t>
            </a:r>
            <a:endParaRPr sz="3000" cap="al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102038"/>
              </p:ext>
            </p:extLst>
          </p:nvPr>
        </p:nvGraphicFramePr>
        <p:xfrm>
          <a:off x="457200" y="244566"/>
          <a:ext cx="8429684" cy="208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4935415"/>
              </p:ext>
            </p:extLst>
          </p:nvPr>
        </p:nvGraphicFramePr>
        <p:xfrm>
          <a:off x="500034" y="2244993"/>
          <a:ext cx="8286808" cy="228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Pravokutnik 1">
            <a:extLst>
              <a:ext uri="{FF2B5EF4-FFF2-40B4-BE49-F238E27FC236}">
                <a16:creationId xmlns:a16="http://schemas.microsoft.com/office/drawing/2014/main" id="{9AE6E40A-9128-45DC-AC9B-CB895529F830}"/>
              </a:ext>
            </a:extLst>
          </p:cNvPr>
          <p:cNvSpPr/>
          <p:nvPr/>
        </p:nvSpPr>
        <p:spPr>
          <a:xfrm>
            <a:off x="500034" y="4599357"/>
            <a:ext cx="828680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hr-HR" sz="2400" dirty="0">
                <a:solidFill>
                  <a:schemeClr val="tx1"/>
                </a:solidFill>
              </a:rPr>
              <a:t>Individualno profesionalno savjetovanje i informiranje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 idx="4294967295"/>
          </p:nvPr>
        </p:nvSpPr>
        <p:spPr>
          <a:xfrm>
            <a:off x="214282" y="2643188"/>
            <a:ext cx="4214842" cy="12858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defRPr/>
            </a:pPr>
            <a:r>
              <a:rPr lang="hr-HR" sz="3200" cap="all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Srednjoškolski sustav u rh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28596" y="285734"/>
          <a:ext cx="8215370" cy="457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 idx="4294967295"/>
          </p:nvPr>
        </p:nvSpPr>
        <p:spPr>
          <a:xfrm>
            <a:off x="500034" y="2643188"/>
            <a:ext cx="3357586" cy="9286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sz="3200" cap="all" dirty="0"/>
              <a:t>ULOGA RODITELJA</a:t>
            </a:r>
            <a:endParaRPr sz="3000" cap="al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85720" y="428610"/>
          <a:ext cx="842968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42844" y="714362"/>
            <a:ext cx="2843456" cy="619612"/>
            <a:chOff x="3944541" y="285754"/>
            <a:chExt cx="2843456" cy="6196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3944541" y="285754"/>
              <a:ext cx="2832512" cy="619612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15979" y="285754"/>
              <a:ext cx="2772018" cy="55911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500" kern="1200" dirty="0"/>
                <a:t>Upoznavanje osobina djeteta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2844" y="1500180"/>
            <a:ext cx="2832512" cy="619612"/>
            <a:chOff x="3133136" y="1133260"/>
            <a:chExt cx="2832512" cy="6196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3133136" y="1133260"/>
              <a:ext cx="2832512" cy="619612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163383" y="1163507"/>
              <a:ext cx="2772018" cy="55911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500" kern="1200" dirty="0"/>
                <a:t>Odgajanje pravilnog odnosa prema radu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2844" y="2285998"/>
            <a:ext cx="2832512" cy="619612"/>
            <a:chOff x="3133136" y="1830324"/>
            <a:chExt cx="2832512" cy="6196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3133136" y="1830324"/>
              <a:ext cx="2832512" cy="619612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163383" y="1860571"/>
              <a:ext cx="2772018" cy="55911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500" kern="1200" dirty="0"/>
                <a:t>Razvijanje ljubavi prema radu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844" y="3071816"/>
            <a:ext cx="2832512" cy="619612"/>
            <a:chOff x="3133136" y="2527387"/>
            <a:chExt cx="2832512" cy="6196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3133136" y="2527387"/>
              <a:ext cx="2832512" cy="619612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163383" y="2557634"/>
              <a:ext cx="2772018" cy="55911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500" kern="1200" dirty="0"/>
                <a:t>Suzbijanje predrasuda prema određenim zanimanjima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2844" y="3857634"/>
            <a:ext cx="2832512" cy="619612"/>
            <a:chOff x="3133136" y="3224451"/>
            <a:chExt cx="2832512" cy="6196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3133136" y="3224451"/>
              <a:ext cx="2832512" cy="619612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163383" y="3254698"/>
              <a:ext cx="2772018" cy="55911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500" kern="1200" dirty="0"/>
                <a:t>Savjetovanje  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71406" y="285734"/>
          <a:ext cx="6500858" cy="450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 idx="4294967295"/>
          </p:nvPr>
        </p:nvSpPr>
        <p:spPr>
          <a:xfrm>
            <a:off x="357158" y="2071684"/>
            <a:ext cx="3075300" cy="19213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/>
              <a:t>POGREŠKE RODITELJA KOJE SE MOGU IZBJEĆI</a:t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357158" y="285734"/>
          <a:ext cx="821537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 idx="4294967295"/>
          </p:nvPr>
        </p:nvSpPr>
        <p:spPr>
          <a:xfrm>
            <a:off x="357158" y="2071684"/>
            <a:ext cx="3075300" cy="19213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/>
              <a:t>ZA KRAJ...</a:t>
            </a: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/>
        </p:nvGraphicFramePr>
        <p:xfrm>
          <a:off x="1928794" y="214296"/>
          <a:ext cx="478634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1406" y="428610"/>
            <a:ext cx="2266936" cy="8382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lang="hr-HR" sz="4000" b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Sretno</a:t>
            </a:r>
            <a:r>
              <a:rPr lang="hr-HR" sz="3600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14282" y="392327"/>
            <a:ext cx="7715304" cy="41857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Korisne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web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stranice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upis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srednju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školu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http://www.karijera.hr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–detaljan opis zanimanja, upitnici za izbor zanimanja, test informiranosti o zanimanjima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http://mrav.ffzg.hr/zanimanja/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vodič kroz zanimanja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https://e-usmjeravanje.hzz.hr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Moj izbor – upitnik interesa i kompetencija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http://www.cisok.hr/osijek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Centar za informiranje i savjetovanje o karijeri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https://mzo.hr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Ministarstvo znanosti i obrazovanja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https://www.ucenici.com/pravilnik-o-elementima-i-kriterijima-za-izbor-kandidata-za-upis-u-i-razred-srednje-skole/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https://www.upisi.hr/upisi/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sučenje Nacionalnog informacijskog sustava prijava I upisa u srednje škole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https://www.ucenici.com/upisi-u-srednju-skolu-sve-o-upisima/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https://www.ucenici.com/kalkulator-bodova-za-upis-u-srednju/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kalkulator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bodova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upis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srednju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školu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https://www.ucenici.com/upitnik-za-upis-u-srednju-skolu-koje-zanimanje-odabrati/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upitnik o zanimanjima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https://www.ucenici.com/popis-predmeta-posebno-vaznih-za-upis/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popis predmeta</a:t>
            </a:r>
            <a:endParaRPr kumimoji="0" lang="hr-H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https://www.ucenici.com/dodatni-bodovi-za-upis-srednju-skolu/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dodatni bodovi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4"/>
          <p:cNvGraphicFramePr>
            <a:graphicFrameLocks/>
          </p:cNvGraphicFramePr>
          <p:nvPr/>
        </p:nvGraphicFramePr>
        <p:xfrm>
          <a:off x="571472" y="571486"/>
          <a:ext cx="7929618" cy="478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2844" y="7142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2000" b="1" i="0" u="none" strike="noStrike" kern="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Srednjoškolski sustav u rh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 idx="4294967295"/>
          </p:nvPr>
        </p:nvSpPr>
        <p:spPr>
          <a:xfrm>
            <a:off x="357158" y="1714494"/>
            <a:ext cx="3075300" cy="19213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/>
              <a:t>HVALA NA PAŽNJI!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5"/>
          <p:cNvGraphicFramePr>
            <a:graphicFrameLocks/>
          </p:cNvGraphicFramePr>
          <p:nvPr/>
        </p:nvGraphicFramePr>
        <p:xfrm>
          <a:off x="1500166" y="214296"/>
          <a:ext cx="6715172" cy="478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1406" y="142858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GIMNAZIJE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4"/>
          <p:cNvGraphicFramePr>
            <a:graphicFrameLocks/>
          </p:cNvGraphicFramePr>
          <p:nvPr/>
        </p:nvGraphicFramePr>
        <p:xfrm>
          <a:off x="142844" y="1071552"/>
          <a:ext cx="535785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357686" y="71420"/>
          <a:ext cx="4714876" cy="4929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71604" y="4000510"/>
            <a:ext cx="2016125" cy="954107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rad</a:t>
            </a:r>
          </a:p>
          <a:p>
            <a:pPr algn="ctr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ili </a:t>
            </a:r>
          </a:p>
          <a:p>
            <a:pPr algn="ctr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državna matura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56376" y="267494"/>
            <a:ext cx="1000132" cy="307777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rad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40352" y="699542"/>
            <a:ext cx="1214414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ugovor o naukovanju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42858"/>
            <a:ext cx="392909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STRUKOVNE  ŠKOLE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5;p24"/>
          <p:cNvSpPr/>
          <p:nvPr/>
        </p:nvSpPr>
        <p:spPr>
          <a:xfrm>
            <a:off x="214282" y="1142990"/>
            <a:ext cx="2000264" cy="1986714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2" name="Google Shape;153;p24"/>
          <p:cNvSpPr txBox="1">
            <a:spLocks noGrp="1"/>
          </p:cNvSpPr>
          <p:nvPr>
            <p:ph type="title"/>
          </p:nvPr>
        </p:nvSpPr>
        <p:spPr>
          <a:xfrm>
            <a:off x="71406" y="71420"/>
            <a:ext cx="2714644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sz="2000" dirty="0"/>
              <a:t>UMJETNIČKE ŠKOLE</a:t>
            </a:r>
            <a:endParaRPr sz="2000"/>
          </a:p>
        </p:txBody>
      </p:sp>
      <p:sp>
        <p:nvSpPr>
          <p:cNvPr id="13" name="Google Shape;156;p24"/>
          <p:cNvSpPr/>
          <p:nvPr/>
        </p:nvSpPr>
        <p:spPr>
          <a:xfrm>
            <a:off x="2000232" y="1142990"/>
            <a:ext cx="2071702" cy="1986714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4" name="Google Shape;154;p24"/>
          <p:cNvSpPr/>
          <p:nvPr/>
        </p:nvSpPr>
        <p:spPr>
          <a:xfrm>
            <a:off x="1071538" y="2643188"/>
            <a:ext cx="2000264" cy="1928826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4714890"/>
            <a:ext cx="4176713" cy="307777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>
                <a:solidFill>
                  <a:schemeClr val="bg1"/>
                </a:solidFill>
              </a:rPr>
              <a:t>Provjera sposobnosti i darovitosti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7158" y="1500180"/>
            <a:ext cx="164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800" b="1" dirty="0">
                <a:solidFill>
                  <a:schemeClr val="bg1"/>
                </a:solidFill>
              </a:rPr>
              <a:t>LIKOVNA UMJETNOST I DIZAJN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7422" y="1714494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800" b="1" dirty="0">
                <a:solidFill>
                  <a:schemeClr val="bg1"/>
                </a:solidFill>
              </a:rPr>
              <a:t>GLAZBENA UMJETNOST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5852" y="3214692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800" b="1" dirty="0">
                <a:solidFill>
                  <a:schemeClr val="bg1"/>
                </a:solidFill>
              </a:rPr>
              <a:t>PLESNA UMJETNOST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 idx="4294967295"/>
          </p:nvPr>
        </p:nvSpPr>
        <p:spPr>
          <a:xfrm>
            <a:off x="457200" y="1369726"/>
            <a:ext cx="3075300" cy="7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/>
              <a:t>UPISI!</a:t>
            </a:r>
            <a:endParaRPr sz="3000"/>
          </a:p>
        </p:txBody>
      </p:sp>
      <p:sp>
        <p:nvSpPr>
          <p:cNvPr id="271" name="Google Shape;271;p36"/>
          <p:cNvSpPr txBox="1">
            <a:spLocks noGrp="1"/>
          </p:cNvSpPr>
          <p:nvPr>
            <p:ph type="subTitle" idx="4294967295"/>
          </p:nvPr>
        </p:nvSpPr>
        <p:spPr>
          <a:xfrm>
            <a:off x="428596" y="2285998"/>
            <a:ext cx="3075300" cy="20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hr-HR" b="1" dirty="0"/>
              <a:t> </a:t>
            </a:r>
            <a:r>
              <a:rPr lang="hr-HR" dirty="0"/>
              <a:t>Prijava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hr-HR" dirty="0"/>
              <a:t> Bodovanje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hr-HR" dirty="0"/>
              <a:t> Upitnik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hr-HR" dirty="0"/>
              <a:t> Popis predmeta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hr-HR" dirty="0"/>
              <a:t> Dodatni bodovi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>
            <a:spLocks noGrp="1"/>
          </p:cNvSpPr>
          <p:nvPr>
            <p:ph type="title"/>
          </p:nvPr>
        </p:nvSpPr>
        <p:spPr>
          <a:xfrm>
            <a:off x="142844" y="142858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VAŽNO!</a:t>
            </a:r>
            <a:endParaRPr sz="2400"/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1"/>
          </p:nvPr>
        </p:nvSpPr>
        <p:spPr>
          <a:xfrm>
            <a:off x="-71470" y="928676"/>
            <a:ext cx="4643470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hr-HR" sz="2000" dirty="0"/>
              <a:t>Prijava u sustav za upis u srednju školu obavlja se preko stranice upisi.hr</a:t>
            </a:r>
          </a:p>
          <a:p>
            <a:pPr algn="just">
              <a:buFont typeface="Wingdings" pitchFamily="2" charset="2"/>
              <a:buChar char="q"/>
            </a:pPr>
            <a:r>
              <a:rPr lang="hr-HR" sz="2000" dirty="0"/>
              <a:t>Pri prvoj prijavi potrebno je unijeti korisničko ime i lozinku dobivenu u osnovnoj školi nakon čega je moguće unijeti broj mobitela na kojega kandidat želi da mu bude dostavljen SMS s PIN-om.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>
            <a:spLocks noGrp="1"/>
          </p:cNvSpPr>
          <p:nvPr>
            <p:ph type="title"/>
          </p:nvPr>
        </p:nvSpPr>
        <p:spPr>
          <a:xfrm>
            <a:off x="142844" y="142858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VAŽNO!</a:t>
            </a:r>
            <a:endParaRPr sz="2400"/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1"/>
          </p:nvPr>
        </p:nvSpPr>
        <p:spPr>
          <a:xfrm>
            <a:off x="-142908" y="928676"/>
            <a:ext cx="4572032" cy="3929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hr-HR" sz="2000" dirty="0"/>
              <a:t>Nakon što zaprimi PIN, kandidat pri svakoj sljedećoj prijavi u sustav unosi korisničko ime, lozinku i PIN. </a:t>
            </a:r>
          </a:p>
          <a:p>
            <a:pPr algn="just">
              <a:buFont typeface="Wingdings" pitchFamily="2" charset="2"/>
              <a:buChar char="q"/>
            </a:pPr>
            <a:r>
              <a:rPr lang="hr-HR" sz="2000" dirty="0"/>
              <a:t>Ukoliko PIN nije stigao SMS-om potrebno je ponovno pokušati unijeti broj mobitela. </a:t>
            </a:r>
          </a:p>
          <a:p>
            <a:pPr algn="just">
              <a:buFont typeface="Wingdings" pitchFamily="2" charset="2"/>
              <a:buChar char="q"/>
            </a:pPr>
            <a:r>
              <a:rPr lang="hr-HR" sz="2000" dirty="0"/>
              <a:t>Po uspješnoj prijavi u sustav </a:t>
            </a:r>
            <a:r>
              <a:rPr lang="hr-HR" sz="2000" b="1" dirty="0"/>
              <a:t>moguće je pregledati osobne podatke i ocjene.</a:t>
            </a:r>
          </a:p>
          <a:p>
            <a:pPr algn="just">
              <a:buFont typeface="Wingdings" pitchFamily="2" charset="2"/>
              <a:buChar char="q"/>
            </a:pPr>
            <a:endParaRPr lang="hr-HR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1054</Words>
  <Application>Microsoft Office PowerPoint</Application>
  <PresentationFormat>Prikaz na zaslonu (16:9)</PresentationFormat>
  <Paragraphs>164</Paragraphs>
  <Slides>30</Slides>
  <Notes>30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40" baseType="lpstr">
      <vt:lpstr>Wingdings 2</vt:lpstr>
      <vt:lpstr>Franklin Gothic Medium</vt:lpstr>
      <vt:lpstr>Arial</vt:lpstr>
      <vt:lpstr>Franklin Gothic Book</vt:lpstr>
      <vt:lpstr>Raleway</vt:lpstr>
      <vt:lpstr>Calibri</vt:lpstr>
      <vt:lpstr>Twentieth Century</vt:lpstr>
      <vt:lpstr>Varela</vt:lpstr>
      <vt:lpstr>Wingdings</vt:lpstr>
      <vt:lpstr>Ragozine template</vt:lpstr>
      <vt:lpstr>Profesionalna orijentacija  i uloga roditelja  </vt:lpstr>
      <vt:lpstr>Srednjoškolski sustav u rh</vt:lpstr>
      <vt:lpstr>PowerPoint prezentacija</vt:lpstr>
      <vt:lpstr>PowerPoint prezentacija</vt:lpstr>
      <vt:lpstr>PowerPoint prezentacija</vt:lpstr>
      <vt:lpstr>UMJETNIČKE ŠKOLE</vt:lpstr>
      <vt:lpstr>UPISI!</vt:lpstr>
      <vt:lpstr>VAŽNO!</vt:lpstr>
      <vt:lpstr>VAŽNO!</vt:lpstr>
      <vt:lpstr>Izračunaj broj bodova za upis u srednje škole</vt:lpstr>
      <vt:lpstr>PowerPoint prezentacija</vt:lpstr>
      <vt:lpstr>PowerPoint prezentacija</vt:lpstr>
      <vt:lpstr>PowerPoint prezentacija</vt:lpstr>
      <vt:lpstr>Važnost profesionalne odluke</vt:lpstr>
      <vt:lpstr>PowerPoint prezentacija</vt:lpstr>
      <vt:lpstr>PowerPoint prezentacija</vt:lpstr>
      <vt:lpstr>PowerPoint prezentacija</vt:lpstr>
      <vt:lpstr>Što učenik treba znati?</vt:lpstr>
      <vt:lpstr>PowerPoint prezentacija</vt:lpstr>
      <vt:lpstr>PowerPoint prezentacija</vt:lpstr>
      <vt:lpstr>ULOGA RODITELJA</vt:lpstr>
      <vt:lpstr>PowerPoint prezentacija</vt:lpstr>
      <vt:lpstr>PowerPoint prezentacija</vt:lpstr>
      <vt:lpstr>PowerPoint prezentacija</vt:lpstr>
      <vt:lpstr>POGREŠKE RODITELJA KOJE SE MOGU IZBJEĆI</vt:lpstr>
      <vt:lpstr>PowerPoint prezentacija</vt:lpstr>
      <vt:lpstr>ZA KRAJ...</vt:lpstr>
      <vt:lpstr>PowerPoint prezentacija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Profesionalna orijentacija  i uloga roditelja  </dc:title>
  <cp:lastModifiedBy>Korisnik</cp:lastModifiedBy>
  <cp:revision>74</cp:revision>
  <dcterms:modified xsi:type="dcterms:W3CDTF">2020-03-05T07:02:06Z</dcterms:modified>
</cp:coreProperties>
</file>