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78" r:id="rId4"/>
    <p:sldId id="279" r:id="rId5"/>
    <p:sldId id="28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7" r:id="rId22"/>
    <p:sldId id="281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C0E71F-6C31-4B17-B4ED-7B629C057BF4}" type="datetimeFigureOut">
              <a:rPr lang="sr-Latn-CS" smtClean="0"/>
              <a:pPr/>
              <a:t>28.3.2022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7462B-AF44-419F-9CBF-980C83899EC9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2000264"/>
          </a:xfrm>
        </p:spPr>
        <p:txBody>
          <a:bodyPr>
            <a:normAutofit/>
          </a:bodyPr>
          <a:lstStyle/>
          <a:p>
            <a:r>
              <a:rPr lang="hr-HR" sz="4800" dirty="0" smtClean="0"/>
              <a:t>18. ŠKOLA OTVORENIH VRATA </a:t>
            </a:r>
            <a:br>
              <a:rPr lang="hr-HR" sz="4800" dirty="0" smtClean="0"/>
            </a:br>
            <a:r>
              <a:rPr lang="hr-HR" sz="3200" dirty="0" smtClean="0"/>
              <a:t>23. ožujka 2022.</a:t>
            </a:r>
            <a:endParaRPr lang="hr-H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7854696" cy="2928958"/>
          </a:xfrm>
        </p:spPr>
        <p:txBody>
          <a:bodyPr>
            <a:normAutofit lnSpcReduction="10000"/>
          </a:bodyPr>
          <a:lstStyle/>
          <a:p>
            <a:r>
              <a:rPr lang="hr-HR" sz="4800" dirty="0" smtClean="0"/>
              <a:t>SAMO GLEDAJ I UŽIVAJ,</a:t>
            </a:r>
          </a:p>
          <a:p>
            <a:r>
              <a:rPr lang="hr-HR" sz="4800" dirty="0" smtClean="0"/>
              <a:t>ALI NAS NE DIRAJ!</a:t>
            </a:r>
          </a:p>
          <a:p>
            <a:r>
              <a:rPr lang="hr-HR" sz="3600" dirty="0" smtClean="0"/>
              <a:t>Razred: 4.a </a:t>
            </a:r>
          </a:p>
          <a:p>
            <a:r>
              <a:rPr lang="hr-HR" sz="3600" dirty="0" smtClean="0"/>
              <a:t>Učiteljica: Ružica Belunjak</a:t>
            </a:r>
          </a:p>
          <a:p>
            <a:endParaRPr lang="hr-HR" sz="3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Ris, obična čančara, periska, visibaba, obična kockavica, dupin.</a:t>
            </a:r>
            <a:endParaRPr lang="hr-HR" sz="3200" dirty="0"/>
          </a:p>
        </p:txBody>
      </p:sp>
      <p:pic>
        <p:nvPicPr>
          <p:cNvPr id="2050" name="Picture 2" descr="C:\Users\Ruzica\Downloads\20220323_141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9000" y="2016919"/>
            <a:ext cx="3175000" cy="4241800"/>
          </a:xfrm>
          <a:prstGeom prst="rect">
            <a:avLst/>
          </a:prstGeom>
          <a:noFill/>
        </p:spPr>
      </p:pic>
      <p:pic>
        <p:nvPicPr>
          <p:cNvPr id="2051" name="Picture 3" descr="C:\Users\Ruzica\Downloads\20220323_1432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071679"/>
            <a:ext cx="3175000" cy="4187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Velebitska degenija, visibaba, proljetni drijemovac, biokovsko zvonce.</a:t>
            </a:r>
            <a:endParaRPr lang="hr-HR" sz="3200" dirty="0"/>
          </a:p>
        </p:txBody>
      </p:sp>
      <p:pic>
        <p:nvPicPr>
          <p:cNvPr id="3074" name="Picture 2" descr="C:\Users\Ruzica\Downloads\20220323_1432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9000" y="2143115"/>
            <a:ext cx="3175000" cy="4115603"/>
          </a:xfrm>
          <a:prstGeom prst="rect">
            <a:avLst/>
          </a:prstGeom>
          <a:noFill/>
        </p:spPr>
      </p:pic>
      <p:pic>
        <p:nvPicPr>
          <p:cNvPr id="3075" name="Picture 3" descr="C:\Users\Ruzica\Downloads\20220323_1433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214553"/>
            <a:ext cx="3175000" cy="4044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Morski konjic, sredozemna medvjedica, bjeloglavi sup, vidra, kala.</a:t>
            </a:r>
            <a:endParaRPr lang="hr-HR" sz="3200" dirty="0"/>
          </a:p>
        </p:txBody>
      </p:sp>
      <p:pic>
        <p:nvPicPr>
          <p:cNvPr id="4098" name="Picture 2" descr="C:\Users\Ruzica\Downloads\20220323_143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9000" y="2214553"/>
            <a:ext cx="3175000" cy="4044165"/>
          </a:xfrm>
          <a:prstGeom prst="rect">
            <a:avLst/>
          </a:prstGeom>
          <a:noFill/>
        </p:spPr>
      </p:pic>
      <p:pic>
        <p:nvPicPr>
          <p:cNvPr id="4099" name="Picture 3" descr="C:\Users\Ruzica\Downloads\20220323_143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214554"/>
            <a:ext cx="3175000" cy="4044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Božikovina, ris, gljiva blagva, glavata želva, vidra, runolist, Paklenica.</a:t>
            </a:r>
            <a:endParaRPr lang="hr-HR" sz="3200" dirty="0"/>
          </a:p>
        </p:txBody>
      </p:sp>
      <p:pic>
        <p:nvPicPr>
          <p:cNvPr id="5122" name="Picture 2" descr="C:\Users\Ruzica\Downloads\20220323_144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3175000" cy="4241800"/>
          </a:xfrm>
          <a:prstGeom prst="rect">
            <a:avLst/>
          </a:prstGeom>
          <a:noFill/>
        </p:spPr>
      </p:pic>
      <p:pic>
        <p:nvPicPr>
          <p:cNvPr id="5123" name="Picture 3" descr="C:\Users\Ruzica\Downloads\20220323_1447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323850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Ris, bjeloglavi sup, smilje, dubrovačka zečina.</a:t>
            </a:r>
            <a:endParaRPr lang="hr-HR" sz="3200" dirty="0"/>
          </a:p>
        </p:txBody>
      </p:sp>
      <p:pic>
        <p:nvPicPr>
          <p:cNvPr id="6146" name="Picture 2" descr="C:\Users\Ruzica\Downloads\20220323_145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3000396" cy="3786214"/>
          </a:xfrm>
          <a:prstGeom prst="rect">
            <a:avLst/>
          </a:prstGeom>
          <a:noFill/>
        </p:spPr>
      </p:pic>
      <p:pic>
        <p:nvPicPr>
          <p:cNvPr id="6147" name="Picture 3" descr="C:\Users\Ruzica\Downloads\20220323_145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14554"/>
            <a:ext cx="292893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Hrvatske kovanice s motivima zaštićenih biljaka i </a:t>
            </a:r>
            <a:r>
              <a:rPr lang="hr-HR" sz="3200" dirty="0" smtClean="0"/>
              <a:t>životinja, bjeloglavi sup, visibaba, tisa.</a:t>
            </a:r>
            <a:endParaRPr lang="hr-HR" sz="3200" dirty="0"/>
          </a:p>
        </p:txBody>
      </p:sp>
      <p:pic>
        <p:nvPicPr>
          <p:cNvPr id="7170" name="Picture 2" descr="C:\Users\Ruzica\Downloads\20220323_1454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9000" y="2016919"/>
            <a:ext cx="3175000" cy="4241800"/>
          </a:xfrm>
          <a:prstGeom prst="rect">
            <a:avLst/>
          </a:prstGeom>
          <a:noFill/>
        </p:spPr>
      </p:pic>
      <p:pic>
        <p:nvPicPr>
          <p:cNvPr id="1026" name="Picture 2" descr="C:\Users\Ruzica\Downloads\20220328_0852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80985" y="1920875"/>
            <a:ext cx="3573029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Prezentacije iz </a:t>
            </a:r>
            <a:r>
              <a:rPr lang="hr-HR" dirty="0" smtClean="0"/>
              <a:t>mozaBooka (3D)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935480"/>
            <a:ext cx="6257940" cy="4389120"/>
          </a:xfrm>
        </p:spPr>
        <p:txBody>
          <a:bodyPr/>
          <a:lstStyle/>
          <a:p>
            <a:r>
              <a:rPr lang="hr-HR" dirty="0" smtClean="0"/>
              <a:t>Plitvička jezera</a:t>
            </a:r>
          </a:p>
          <a:p>
            <a:r>
              <a:rPr lang="hr-HR" dirty="0" smtClean="0"/>
              <a:t>Dobri dupin</a:t>
            </a:r>
          </a:p>
          <a:p>
            <a:r>
              <a:rPr lang="hr-HR" dirty="0" smtClean="0"/>
              <a:t>Čaplja</a:t>
            </a:r>
          </a:p>
          <a:p>
            <a:r>
              <a:rPr lang="hr-HR" dirty="0" smtClean="0"/>
              <a:t>Morski konjic</a:t>
            </a:r>
          </a:p>
          <a:p>
            <a:r>
              <a:rPr lang="hr-HR" dirty="0" smtClean="0"/>
              <a:t>Obični jelenak</a:t>
            </a:r>
          </a:p>
          <a:p>
            <a:r>
              <a:rPr lang="hr-HR" dirty="0" smtClean="0"/>
              <a:t>Visibaba</a:t>
            </a:r>
          </a:p>
          <a:p>
            <a:r>
              <a:rPr lang="hr-HR" dirty="0" smtClean="0"/>
              <a:t>Galerija slika zaštićenih biljaka i životinja</a:t>
            </a:r>
          </a:p>
          <a:p>
            <a:r>
              <a:rPr lang="hr-HR" dirty="0" smtClean="0"/>
              <a:t>Digitalne igre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Listići za ponavljanje i uvježbavanje</a:t>
            </a:r>
            <a:endParaRPr lang="hr-HR" sz="4000" dirty="0"/>
          </a:p>
        </p:txBody>
      </p:sp>
      <p:pic>
        <p:nvPicPr>
          <p:cNvPr id="8194" name="Picture 2" descr="C:\Users\Ruzica\Downloads\20220325_2239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9000" y="2067719"/>
            <a:ext cx="3175000" cy="4140200"/>
          </a:xfrm>
          <a:prstGeom prst="rect">
            <a:avLst/>
          </a:prstGeom>
          <a:noFill/>
        </p:spPr>
      </p:pic>
      <p:pic>
        <p:nvPicPr>
          <p:cNvPr id="8196" name="Picture 4" descr="C:\Users\Ruzica\Downloads\20220325_224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2143115"/>
            <a:ext cx="3325416" cy="4211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Učenički radovi: Znakovi zabrane ugrožavanja zaštićenih biljaka i životinja.</a:t>
            </a:r>
            <a:endParaRPr lang="hr-HR" sz="3200" dirty="0"/>
          </a:p>
        </p:txBody>
      </p:sp>
      <p:pic>
        <p:nvPicPr>
          <p:cNvPr id="9218" name="Picture 2" descr="C:\Users\Ruzica\Downloads\20220324_1748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9219" name="Picture 3" descr="C:\Users\Ruzica\Downloads\20220324_174721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403860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42" name="Picture 2" descr="C:\Users\Ruzica\Downloads\20220324_1747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786214" cy="4006221"/>
          </a:xfrm>
          <a:prstGeom prst="rect">
            <a:avLst/>
          </a:prstGeom>
          <a:noFill/>
        </p:spPr>
      </p:pic>
      <p:pic>
        <p:nvPicPr>
          <p:cNvPr id="10243" name="Picture 3" descr="C:\Users\Ruzica\Downloads\20220324_174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14554"/>
            <a:ext cx="403860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2530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Cilj: Upoznati rijetke i zaštićene biljke i životinje u Republici Hrvatskoj, naučiti kako ih očuvati i spriječiti njihovu ugroženost.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100" name="Picture 4" descr="C:\Users\Ruzica\Download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2619375" cy="1743075"/>
          </a:xfrm>
          <a:prstGeom prst="rect">
            <a:avLst/>
          </a:prstGeom>
          <a:noFill/>
        </p:spPr>
      </p:pic>
      <p:pic>
        <p:nvPicPr>
          <p:cNvPr id="4101" name="Picture 5" descr="C:\Users\Ruzica\Downloads\m 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86190"/>
            <a:ext cx="2838450" cy="1609725"/>
          </a:xfrm>
          <a:prstGeom prst="rect">
            <a:avLst/>
          </a:prstGeom>
          <a:noFill/>
        </p:spPr>
      </p:pic>
      <p:pic>
        <p:nvPicPr>
          <p:cNvPr id="4102" name="Picture 6" descr="C:\Users\Ruzica\Downloads\sred 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35769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/>
              <a:t>Digitalne i društvene igre o naučenim spoznajama</a:t>
            </a:r>
            <a:endParaRPr lang="hr-HR" sz="4000" dirty="0"/>
          </a:p>
        </p:txBody>
      </p:sp>
      <p:pic>
        <p:nvPicPr>
          <p:cNvPr id="11266" name="Picture 2" descr="C:\Users\Ruzica\Downloads\20220323_161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2143117"/>
            <a:ext cx="3325416" cy="4211646"/>
          </a:xfrm>
          <a:prstGeom prst="rect">
            <a:avLst/>
          </a:prstGeom>
          <a:noFill/>
        </p:spPr>
      </p:pic>
      <p:pic>
        <p:nvPicPr>
          <p:cNvPr id="11267" name="Picture 3" descr="C:\Users\Ruzica\Downloads\20220323_162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220118"/>
            <a:ext cx="3278214" cy="4137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"Ugrožene vrste su naši prijatelji." Yao Ming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“Voljeti prirodu znači uočiti ljepotu u njenim sitnicama, ne razmišljajući o korisnosti i isplativosti. Priroda je nesebičnost i čistoća misli.”</a:t>
            </a:r>
            <a:br>
              <a:rPr lang="hr-HR" dirty="0" smtClean="0"/>
            </a:br>
            <a:r>
              <a:rPr lang="hr-HR" dirty="0" smtClean="0"/>
              <a:t>K. Paustovsky</a:t>
            </a:r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svima 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071546"/>
            <a:ext cx="32228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Ruzica\Downloads\20220323_152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643470" cy="2867020"/>
          </a:xfrm>
          <a:prstGeom prst="rect">
            <a:avLst/>
          </a:prstGeom>
          <a:noFill/>
        </p:spPr>
      </p:pic>
      <p:pic>
        <p:nvPicPr>
          <p:cNvPr id="3078" name="Picture 6" descr="C:\Users\Ruzica\Downloads\20220323_1522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464347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 descr="C:\Users\Ruzica\Downloads\20220323_152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4071966" cy="5037552"/>
          </a:xfrm>
          <a:prstGeom prst="rect">
            <a:avLst/>
          </a:prstGeom>
          <a:noFill/>
        </p:spPr>
      </p:pic>
      <p:pic>
        <p:nvPicPr>
          <p:cNvPr id="4099" name="Picture 3" descr="C:\Users\Ruzica\Downloads\20220323_152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357686" cy="3175000"/>
          </a:xfrm>
          <a:prstGeom prst="rect">
            <a:avLst/>
          </a:prstGeom>
          <a:noFill/>
        </p:spPr>
      </p:pic>
      <p:pic>
        <p:nvPicPr>
          <p:cNvPr id="4100" name="Picture 4" descr="C:\Users\Ruzica\Downloads\20220323_152200 -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4357718" cy="2647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C:\Users\Ruzica\Downloads\20220323_152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14356"/>
            <a:ext cx="4683154" cy="5039858"/>
          </a:xfrm>
          <a:prstGeom prst="rect">
            <a:avLst/>
          </a:prstGeom>
          <a:noFill/>
        </p:spPr>
      </p:pic>
      <p:pic>
        <p:nvPicPr>
          <p:cNvPr id="5123" name="Picture 3" descr="C:\Users\Ruzica\Downloads\20220323_152226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929090" cy="2786082"/>
          </a:xfrm>
          <a:prstGeom prst="rect">
            <a:avLst/>
          </a:prstGeom>
          <a:noFill/>
        </p:spPr>
      </p:pic>
      <p:pic>
        <p:nvPicPr>
          <p:cNvPr id="5124" name="Picture 4" descr="C:\Users\Ruzica\Downloads\20220323_1522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385765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uzica\Downloads\20220322_1532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Izvanučionička nastava: Promatranje zaštićenih biljaka i životinja u školskom okolišu.</a:t>
            </a:r>
            <a:endParaRPr lang="hr-HR" sz="3600" dirty="0"/>
          </a:p>
        </p:txBody>
      </p:sp>
      <p:pic>
        <p:nvPicPr>
          <p:cNvPr id="5123" name="Picture 3" descr="C:\Users\Ruzica\Downloads\20220322_1536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387" y="1920875"/>
            <a:ext cx="3638226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Ruzica\Downloads\20220322_151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4013200" cy="4254500"/>
          </a:xfrm>
          <a:prstGeom prst="rect">
            <a:avLst/>
          </a:prstGeom>
          <a:noFill/>
        </p:spPr>
      </p:pic>
      <p:pic>
        <p:nvPicPr>
          <p:cNvPr id="11272" name="Picture 8" descr="C:\Users\Ruzica\Downloads\20220322_1527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3886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Obrnuta učionica: učenici izlažu rezultate svojih istraživanja o zaštićenim biljkama i životinjama.</a:t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Hrvatske kovanice s motivima zaštićenih biljaka i </a:t>
            </a:r>
            <a:r>
              <a:rPr lang="hr-HR" sz="2000" dirty="0" smtClean="0"/>
              <a:t>životinja. Prugasto </a:t>
            </a:r>
            <a:r>
              <a:rPr lang="hr-HR" sz="2000" dirty="0" smtClean="0"/>
              <a:t>jedarce.</a:t>
            </a:r>
            <a:endParaRPr lang="hr-HR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Nacionalni parkovi i parkovi prirode.</a:t>
            </a:r>
            <a:endParaRPr lang="hr-HR" sz="2000" dirty="0"/>
          </a:p>
        </p:txBody>
      </p:sp>
      <p:pic>
        <p:nvPicPr>
          <p:cNvPr id="2050" name="Picture 2" descr="C:\Users\Ruzica\Downloads\20220323_1410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5969" y="2857496"/>
            <a:ext cx="2602649" cy="3503617"/>
          </a:xfrm>
          <a:prstGeom prst="rect">
            <a:avLst/>
          </a:prstGeom>
          <a:noFill/>
        </p:spPr>
      </p:pic>
      <p:pic>
        <p:nvPicPr>
          <p:cNvPr id="2051" name="Picture 3" descr="C:\Users\Ruzica\Downloads\20220323_1412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37162" y="2857496"/>
            <a:ext cx="2857500" cy="348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Čovječja ribica, dupin, hrvatska sibireja, brusnička gušterica, macaklin.</a:t>
            </a:r>
            <a:endParaRPr lang="hr-HR" sz="3200" dirty="0"/>
          </a:p>
        </p:txBody>
      </p:sp>
      <p:pic>
        <p:nvPicPr>
          <p:cNvPr id="1027" name="Picture 3" descr="C:\Users\Ruzica\Downloads\20220323_1413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6911" y="2285991"/>
            <a:ext cx="3319177" cy="4068771"/>
          </a:xfrm>
          <a:prstGeom prst="rect">
            <a:avLst/>
          </a:prstGeom>
          <a:noFill/>
        </p:spPr>
      </p:pic>
      <p:pic>
        <p:nvPicPr>
          <p:cNvPr id="1028" name="Picture 4" descr="C:\Users\Ruzica\Downloads\20220323_141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285993"/>
            <a:ext cx="3175000" cy="397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349</TotalTime>
  <Words>239</Words>
  <Application>Microsoft Office PowerPoint</Application>
  <PresentationFormat>On-screen Show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18. ŠKOLA OTVORENIH VRATA  23. ožujka 2022.</vt:lpstr>
      <vt:lpstr>Cilj: Upoznati rijetke i zaštićene biljke i životinje u Republici Hrvatskoj, naučiti kako ih očuvati i spriječiti njihovu ugroženost.    </vt:lpstr>
      <vt:lpstr>Slide 3</vt:lpstr>
      <vt:lpstr>Slide 4</vt:lpstr>
      <vt:lpstr>Slide 5</vt:lpstr>
      <vt:lpstr>Izvanučionička nastava: Promatranje zaštićenih biljaka i životinja u školskom okolišu.</vt:lpstr>
      <vt:lpstr>Slide 7</vt:lpstr>
      <vt:lpstr>Obrnuta učionica: učenici izlažu rezultate svojih istraživanja o zaštićenim biljkama i životinjama. </vt:lpstr>
      <vt:lpstr>Čovječja ribica, dupin, hrvatska sibireja, brusnička gušterica, macaklin.</vt:lpstr>
      <vt:lpstr>Ris, obična čančara, periska, visibaba, obična kockavica, dupin.</vt:lpstr>
      <vt:lpstr>Velebitska degenija, visibaba, proljetni drijemovac, biokovsko zvonce.</vt:lpstr>
      <vt:lpstr>Morski konjic, sredozemna medvjedica, bjeloglavi sup, vidra, kala.</vt:lpstr>
      <vt:lpstr>Božikovina, ris, gljiva blagva, glavata želva, vidra, runolist, Paklenica.</vt:lpstr>
      <vt:lpstr>Ris, bjeloglavi sup, smilje, dubrovačka zečina.</vt:lpstr>
      <vt:lpstr>Hrvatske kovanice s motivima zaštićenih biljaka i životinja, bjeloglavi sup, visibaba, tisa.</vt:lpstr>
      <vt:lpstr>Prezentacije iz mozaBooka (3D)</vt:lpstr>
      <vt:lpstr>Listići za ponavljanje i uvježbavanje</vt:lpstr>
      <vt:lpstr>Učenički radovi: Znakovi zabrane ugrožavanja zaštićenih biljaka i životinja.</vt:lpstr>
      <vt:lpstr>Slide 19</vt:lpstr>
      <vt:lpstr>Digitalne i društvene igre o naučenim spoznajama</vt:lpstr>
      <vt:lpstr>"Ugrožene vrste su naši prijatelji." Yao Ming   “Voljeti prirodu znači uočiti ljepotu u njenim sitnicama, ne razmišljajući o korisnosti i isplativosti. Priroda je nesebičnost i čistoća misli.” K. Paustovsky</vt:lpstr>
      <vt:lpstr>Hvala svima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 ŠKOLA OTVORENIH VRATA: “ DAJ 5 ZA ZELENI I PLAVI SVIJET"</dc:title>
  <dc:creator>Ruzica</dc:creator>
  <cp:lastModifiedBy>Ruzica</cp:lastModifiedBy>
  <cp:revision>37</cp:revision>
  <dcterms:created xsi:type="dcterms:W3CDTF">2022-03-25T21:52:02Z</dcterms:created>
  <dcterms:modified xsi:type="dcterms:W3CDTF">2022-03-28T16:46:51Z</dcterms:modified>
</cp:coreProperties>
</file>