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95E70-950E-1CF6-19FE-B5D696BAF516}" v="1787" dt="2020-02-05T18:17:45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Vukomanović" userId="S::klara.vukomanovic@skole.hr::e12b6d49-d99b-4802-b69c-f78e274392dd" providerId="AD" clId="Web-{12A95E70-950E-1CF6-19FE-B5D696BAF516}"/>
    <pc:docChg chg="addSld delSld modSld">
      <pc:chgData name="Klara Vukomanović" userId="S::klara.vukomanovic@skole.hr::e12b6d49-d99b-4802-b69c-f78e274392dd" providerId="AD" clId="Web-{12A95E70-950E-1CF6-19FE-B5D696BAF516}" dt="2020-02-05T18:17:45.678" v="1781"/>
      <pc:docMkLst>
        <pc:docMk/>
      </pc:docMkLst>
      <pc:sldChg chg="addSp delSp modSp mod setBg setClrOvrMap">
        <pc:chgData name="Klara Vukomanović" userId="S::klara.vukomanovic@skole.hr::e12b6d49-d99b-4802-b69c-f78e274392dd" providerId="AD" clId="Web-{12A95E70-950E-1CF6-19FE-B5D696BAF516}" dt="2020-02-05T17:04:21.027" v="153" actId="20577"/>
        <pc:sldMkLst>
          <pc:docMk/>
          <pc:sldMk cId="109857222" sldId="256"/>
        </pc:sldMkLst>
        <pc:spChg chg="mod">
          <ac:chgData name="Klara Vukomanović" userId="S::klara.vukomanovic@skole.hr::e12b6d49-d99b-4802-b69c-f78e274392dd" providerId="AD" clId="Web-{12A95E70-950E-1CF6-19FE-B5D696BAF516}" dt="2020-02-05T17:02:39.793" v="4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lara Vukomanović" userId="S::klara.vukomanovic@skole.hr::e12b6d49-d99b-4802-b69c-f78e274392dd" providerId="AD" clId="Web-{12A95E70-950E-1CF6-19FE-B5D696BAF516}" dt="2020-02-05T17:04:21.027" v="153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7:02:39.793" v="41"/>
          <ac:spMkLst>
            <pc:docMk/>
            <pc:sldMk cId="109857222" sldId="256"/>
            <ac:spMk id="6" creationId="{1DB7C82F-AB7E-4F0C-B829-FA1B9C415180}"/>
          </ac:spMkLst>
        </pc:spChg>
        <pc:spChg chg="add del">
          <ac:chgData name="Klara Vukomanović" userId="S::klara.vukomanovic@skole.hr::e12b6d49-d99b-4802-b69c-f78e274392dd" providerId="AD" clId="Web-{12A95E70-950E-1CF6-19FE-B5D696BAF516}" dt="2020-02-05T17:02:39.777" v="40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Klara Vukomanović" userId="S::klara.vukomanovic@skole.hr::e12b6d49-d99b-4802-b69c-f78e274392dd" providerId="AD" clId="Web-{12A95E70-950E-1CF6-19FE-B5D696BAF516}" dt="2020-02-05T17:02:39.793" v="41"/>
          <ac:picMkLst>
            <pc:docMk/>
            <pc:sldMk cId="109857222" sldId="256"/>
            <ac:picMk id="4" creationId="{ECD85F99-488C-4876-A2CD-8EB9B487DDD0}"/>
          </ac:picMkLst>
        </pc:picChg>
      </pc:sldChg>
      <pc:sldChg chg="addSp modSp new mod setBg">
        <pc:chgData name="Klara Vukomanović" userId="S::klara.vukomanovic@skole.hr::e12b6d49-d99b-4802-b69c-f78e274392dd" providerId="AD" clId="Web-{12A95E70-950E-1CF6-19FE-B5D696BAF516}" dt="2020-02-05T17:27:58.384" v="530" actId="20577"/>
        <pc:sldMkLst>
          <pc:docMk/>
          <pc:sldMk cId="1181219757" sldId="257"/>
        </pc:sldMkLst>
        <pc:spChg chg="mod">
          <ac:chgData name="Klara Vukomanović" userId="S::klara.vukomanovic@skole.hr::e12b6d49-d99b-4802-b69c-f78e274392dd" providerId="AD" clId="Web-{12A95E70-950E-1CF6-19FE-B5D696BAF516}" dt="2020-02-05T17:24:09.042" v="384"/>
          <ac:spMkLst>
            <pc:docMk/>
            <pc:sldMk cId="1181219757" sldId="257"/>
            <ac:spMk id="2" creationId="{EDFFA4C8-D834-4744-8402-DFE20C54CE06}"/>
          </ac:spMkLst>
        </pc:spChg>
        <pc:spChg chg="mod ord">
          <ac:chgData name="Klara Vukomanović" userId="S::klara.vukomanovic@skole.hr::e12b6d49-d99b-4802-b69c-f78e274392dd" providerId="AD" clId="Web-{12A95E70-950E-1CF6-19FE-B5D696BAF516}" dt="2020-02-05T17:27:58.384" v="530" actId="20577"/>
          <ac:spMkLst>
            <pc:docMk/>
            <pc:sldMk cId="1181219757" sldId="257"/>
            <ac:spMk id="3" creationId="{9A5146B4-F6F9-43B5-AC03-E0FED58F6481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7:24:09.042" v="384"/>
          <ac:spMkLst>
            <pc:docMk/>
            <pc:sldMk cId="1181219757" sldId="257"/>
            <ac:spMk id="9" creationId="{4038CB10-1F5C-4D54-9DF7-12586DE5B007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7:24:09.042" v="384"/>
          <ac:spMkLst>
            <pc:docMk/>
            <pc:sldMk cId="1181219757" sldId="257"/>
            <ac:spMk id="11" creationId="{73ED6512-6858-4552-B699-9A97FE9A4EA2}"/>
          </ac:spMkLst>
        </pc:spChg>
        <pc:picChg chg="add mod">
          <ac:chgData name="Klara Vukomanović" userId="S::klara.vukomanovic@skole.hr::e12b6d49-d99b-4802-b69c-f78e274392dd" providerId="AD" clId="Web-{12A95E70-950E-1CF6-19FE-B5D696BAF516}" dt="2020-02-05T17:24:09.042" v="384"/>
          <ac:picMkLst>
            <pc:docMk/>
            <pc:sldMk cId="1181219757" sldId="257"/>
            <ac:picMk id="4" creationId="{E284F7D9-0CF3-433B-AA07-4FA03346F8ED}"/>
          </ac:picMkLst>
        </pc:picChg>
      </pc:sldChg>
      <pc:sldChg chg="addSp modSp new mod setBg setClrOvrMap">
        <pc:chgData name="Klara Vukomanović" userId="S::klara.vukomanovic@skole.hr::e12b6d49-d99b-4802-b69c-f78e274392dd" providerId="AD" clId="Web-{12A95E70-950E-1CF6-19FE-B5D696BAF516}" dt="2020-02-05T17:31:06.056" v="536"/>
        <pc:sldMkLst>
          <pc:docMk/>
          <pc:sldMk cId="4205540006" sldId="258"/>
        </pc:sldMkLst>
        <pc:spChg chg="mod">
          <ac:chgData name="Klara Vukomanović" userId="S::klara.vukomanovic@skole.hr::e12b6d49-d99b-4802-b69c-f78e274392dd" providerId="AD" clId="Web-{12A95E70-950E-1CF6-19FE-B5D696BAF516}" dt="2020-02-05T17:31:06.056" v="536"/>
          <ac:spMkLst>
            <pc:docMk/>
            <pc:sldMk cId="4205540006" sldId="258"/>
            <ac:spMk id="2" creationId="{D82708FE-B8F9-492B-AC4E-B60D424945D6}"/>
          </ac:spMkLst>
        </pc:spChg>
        <pc:spChg chg="mod">
          <ac:chgData name="Klara Vukomanović" userId="S::klara.vukomanovic@skole.hr::e12b6d49-d99b-4802-b69c-f78e274392dd" providerId="AD" clId="Web-{12A95E70-950E-1CF6-19FE-B5D696BAF516}" dt="2020-02-05T17:31:06.056" v="536"/>
          <ac:spMkLst>
            <pc:docMk/>
            <pc:sldMk cId="4205540006" sldId="258"/>
            <ac:spMk id="3" creationId="{E63B3780-1916-4496-AC2A-1894ACD42DA5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7:31:06.056" v="536"/>
          <ac:spMkLst>
            <pc:docMk/>
            <pc:sldMk cId="4205540006" sldId="258"/>
            <ac:spMk id="9" creationId="{867D4867-5BA7-4462-B2F6-A23F4A622AA7}"/>
          </ac:spMkLst>
        </pc:spChg>
        <pc:picChg chg="add mod">
          <ac:chgData name="Klara Vukomanović" userId="S::klara.vukomanovic@skole.hr::e12b6d49-d99b-4802-b69c-f78e274392dd" providerId="AD" clId="Web-{12A95E70-950E-1CF6-19FE-B5D696BAF516}" dt="2020-02-05T17:31:06.056" v="536"/>
          <ac:picMkLst>
            <pc:docMk/>
            <pc:sldMk cId="4205540006" sldId="258"/>
            <ac:picMk id="4" creationId="{08589692-02BC-461C-AA1F-85A0907E5530}"/>
          </ac:picMkLst>
        </pc:picChg>
      </pc:sldChg>
      <pc:sldChg chg="addSp delSp modSp new mod setBg setClrOvrMap">
        <pc:chgData name="Klara Vukomanović" userId="S::klara.vukomanovic@skole.hr::e12b6d49-d99b-4802-b69c-f78e274392dd" providerId="AD" clId="Web-{12A95E70-950E-1CF6-19FE-B5D696BAF516}" dt="2020-02-05T17:37:34.585" v="784"/>
        <pc:sldMkLst>
          <pc:docMk/>
          <pc:sldMk cId="4105396985" sldId="259"/>
        </pc:sldMkLst>
        <pc:spChg chg="mod">
          <ac:chgData name="Klara Vukomanović" userId="S::klara.vukomanovic@skole.hr::e12b6d49-d99b-4802-b69c-f78e274392dd" providerId="AD" clId="Web-{12A95E70-950E-1CF6-19FE-B5D696BAF516}" dt="2020-02-05T17:37:34.585" v="784"/>
          <ac:spMkLst>
            <pc:docMk/>
            <pc:sldMk cId="4105396985" sldId="259"/>
            <ac:spMk id="2" creationId="{16EFAB0B-3A54-440C-B140-5E9FAE3C0CB8}"/>
          </ac:spMkLst>
        </pc:spChg>
        <pc:spChg chg="mod ord">
          <ac:chgData name="Klara Vukomanović" userId="S::klara.vukomanovic@skole.hr::e12b6d49-d99b-4802-b69c-f78e274392dd" providerId="AD" clId="Web-{12A95E70-950E-1CF6-19FE-B5D696BAF516}" dt="2020-02-05T17:37:34.585" v="784"/>
          <ac:spMkLst>
            <pc:docMk/>
            <pc:sldMk cId="4105396985" sldId="259"/>
            <ac:spMk id="3" creationId="{8040DC43-6906-40AF-BE64-BE877DB366FF}"/>
          </ac:spMkLst>
        </pc:spChg>
        <pc:spChg chg="add del">
          <ac:chgData name="Klara Vukomanović" userId="S::klara.vukomanovic@skole.hr::e12b6d49-d99b-4802-b69c-f78e274392dd" providerId="AD" clId="Web-{12A95E70-950E-1CF6-19FE-B5D696BAF516}" dt="2020-02-05T17:37:34.570" v="783"/>
          <ac:spMkLst>
            <pc:docMk/>
            <pc:sldMk cId="4105396985" sldId="259"/>
            <ac:spMk id="6" creationId="{4038CB10-1F5C-4D54-9DF7-12586DE5B007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7:37:34.585" v="784"/>
          <ac:spMkLst>
            <pc:docMk/>
            <pc:sldMk cId="4105396985" sldId="259"/>
            <ac:spMk id="7" creationId="{4F74D28C-3268-4E35-8EE1-D92CB4A85A7D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7:37:34.585" v="784"/>
          <ac:spMkLst>
            <pc:docMk/>
            <pc:sldMk cId="4105396985" sldId="259"/>
            <ac:spMk id="8" creationId="{58D44E42-C462-4105-BC86-FE75B4E3C4AF}"/>
          </ac:spMkLst>
        </pc:spChg>
        <pc:spChg chg="add del">
          <ac:chgData name="Klara Vukomanović" userId="S::klara.vukomanovic@skole.hr::e12b6d49-d99b-4802-b69c-f78e274392dd" providerId="AD" clId="Web-{12A95E70-950E-1CF6-19FE-B5D696BAF516}" dt="2020-02-05T17:37:29.945" v="781"/>
          <ac:spMkLst>
            <pc:docMk/>
            <pc:sldMk cId="4105396985" sldId="259"/>
            <ac:spMk id="9" creationId="{867D4867-5BA7-4462-B2F6-A23F4A622AA7}"/>
          </ac:spMkLst>
        </pc:spChg>
        <pc:spChg chg="add del">
          <ac:chgData name="Klara Vukomanović" userId="S::klara.vukomanovic@skole.hr::e12b6d49-d99b-4802-b69c-f78e274392dd" providerId="AD" clId="Web-{12A95E70-950E-1CF6-19FE-B5D696BAF516}" dt="2020-02-05T17:37:34.570" v="783"/>
          <ac:spMkLst>
            <pc:docMk/>
            <pc:sldMk cId="4105396985" sldId="259"/>
            <ac:spMk id="11" creationId="{73ED6512-6858-4552-B699-9A97FE9A4EA2}"/>
          </ac:spMkLst>
        </pc:spChg>
        <pc:picChg chg="add mod">
          <ac:chgData name="Klara Vukomanović" userId="S::klara.vukomanovic@skole.hr::e12b6d49-d99b-4802-b69c-f78e274392dd" providerId="AD" clId="Web-{12A95E70-950E-1CF6-19FE-B5D696BAF516}" dt="2020-02-05T17:37:34.585" v="784"/>
          <ac:picMkLst>
            <pc:docMk/>
            <pc:sldMk cId="4105396985" sldId="259"/>
            <ac:picMk id="4" creationId="{47072F8F-F873-4278-A494-54146A1C76E4}"/>
          </ac:picMkLst>
        </pc:picChg>
      </pc:sldChg>
      <pc:sldChg chg="addSp delSp modSp new mod setBg setClrOvrMap">
        <pc:chgData name="Klara Vukomanović" userId="S::klara.vukomanovic@skole.hr::e12b6d49-d99b-4802-b69c-f78e274392dd" providerId="AD" clId="Web-{12A95E70-950E-1CF6-19FE-B5D696BAF516}" dt="2020-02-05T17:53:02.816" v="1365" actId="20577"/>
        <pc:sldMkLst>
          <pc:docMk/>
          <pc:sldMk cId="1434427379" sldId="260"/>
        </pc:sldMkLst>
        <pc:spChg chg="mod">
          <ac:chgData name="Klara Vukomanović" userId="S::klara.vukomanovic@skole.hr::e12b6d49-d99b-4802-b69c-f78e274392dd" providerId="AD" clId="Web-{12A95E70-950E-1CF6-19FE-B5D696BAF516}" dt="2020-02-05T17:50:30.457" v="1163"/>
          <ac:spMkLst>
            <pc:docMk/>
            <pc:sldMk cId="1434427379" sldId="260"/>
            <ac:spMk id="2" creationId="{02060755-E75A-4710-BF98-68FF6E04044F}"/>
          </ac:spMkLst>
        </pc:spChg>
        <pc:spChg chg="mod ord">
          <ac:chgData name="Klara Vukomanović" userId="S::klara.vukomanovic@skole.hr::e12b6d49-d99b-4802-b69c-f78e274392dd" providerId="AD" clId="Web-{12A95E70-950E-1CF6-19FE-B5D696BAF516}" dt="2020-02-05T17:53:02.816" v="1365" actId="20577"/>
          <ac:spMkLst>
            <pc:docMk/>
            <pc:sldMk cId="1434427379" sldId="260"/>
            <ac:spMk id="3" creationId="{7CF0C0DF-C8BB-4D6B-8C3E-BE780CC03699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7:50:30.457" v="1163"/>
          <ac:spMkLst>
            <pc:docMk/>
            <pc:sldMk cId="1434427379" sldId="260"/>
            <ac:spMk id="6" creationId="{867D4867-5BA7-4462-B2F6-A23F4A622AA7}"/>
          </ac:spMkLst>
        </pc:spChg>
        <pc:spChg chg="add del">
          <ac:chgData name="Klara Vukomanović" userId="S::klara.vukomanovic@skole.hr::e12b6d49-d99b-4802-b69c-f78e274392dd" providerId="AD" clId="Web-{12A95E70-950E-1CF6-19FE-B5D696BAF516}" dt="2020-02-05T17:50:30.457" v="1162"/>
          <ac:spMkLst>
            <pc:docMk/>
            <pc:sldMk cId="1434427379" sldId="260"/>
            <ac:spMk id="9" creationId="{4038CB10-1F5C-4D54-9DF7-12586DE5B007}"/>
          </ac:spMkLst>
        </pc:spChg>
        <pc:spChg chg="add del">
          <ac:chgData name="Klara Vukomanović" userId="S::klara.vukomanovic@skole.hr::e12b6d49-d99b-4802-b69c-f78e274392dd" providerId="AD" clId="Web-{12A95E70-950E-1CF6-19FE-B5D696BAF516}" dt="2020-02-05T17:50:30.457" v="1162"/>
          <ac:spMkLst>
            <pc:docMk/>
            <pc:sldMk cId="1434427379" sldId="260"/>
            <ac:spMk id="11" creationId="{73ED6512-6858-4552-B699-9A97FE9A4EA2}"/>
          </ac:spMkLst>
        </pc:spChg>
        <pc:picChg chg="add mod">
          <ac:chgData name="Klara Vukomanović" userId="S::klara.vukomanovic@skole.hr::e12b6d49-d99b-4802-b69c-f78e274392dd" providerId="AD" clId="Web-{12A95E70-950E-1CF6-19FE-B5D696BAF516}" dt="2020-02-05T17:50:30.457" v="1163"/>
          <ac:picMkLst>
            <pc:docMk/>
            <pc:sldMk cId="1434427379" sldId="260"/>
            <ac:picMk id="4" creationId="{CFB0A587-3976-45C8-B758-82F94F5830BF}"/>
          </ac:picMkLst>
        </pc:picChg>
      </pc:sldChg>
      <pc:sldChg chg="addSp modSp new mod setBg setClrOvrMap">
        <pc:chgData name="Klara Vukomanović" userId="S::klara.vukomanovic@skole.hr::e12b6d49-d99b-4802-b69c-f78e274392dd" providerId="AD" clId="Web-{12A95E70-950E-1CF6-19FE-B5D696BAF516}" dt="2020-02-05T18:07:51.687" v="1653"/>
        <pc:sldMkLst>
          <pc:docMk/>
          <pc:sldMk cId="2994531114" sldId="261"/>
        </pc:sldMkLst>
        <pc:spChg chg="mod">
          <ac:chgData name="Klara Vukomanović" userId="S::klara.vukomanovic@skole.hr::e12b6d49-d99b-4802-b69c-f78e274392dd" providerId="AD" clId="Web-{12A95E70-950E-1CF6-19FE-B5D696BAF516}" dt="2020-02-05T18:07:51.687" v="1653"/>
          <ac:spMkLst>
            <pc:docMk/>
            <pc:sldMk cId="2994531114" sldId="261"/>
            <ac:spMk id="2" creationId="{C4D2ABCC-0EA9-4018-840C-0DDC43435B11}"/>
          </ac:spMkLst>
        </pc:spChg>
        <pc:spChg chg="mod">
          <ac:chgData name="Klara Vukomanović" userId="S::klara.vukomanovic@skole.hr::e12b6d49-d99b-4802-b69c-f78e274392dd" providerId="AD" clId="Web-{12A95E70-950E-1CF6-19FE-B5D696BAF516}" dt="2020-02-05T18:07:51.687" v="1653"/>
          <ac:spMkLst>
            <pc:docMk/>
            <pc:sldMk cId="2994531114" sldId="261"/>
            <ac:spMk id="3" creationId="{C486381C-C8F4-4CF6-98D4-EA7917E80AB1}"/>
          </ac:spMkLst>
        </pc:spChg>
        <pc:spChg chg="add">
          <ac:chgData name="Klara Vukomanović" userId="S::klara.vukomanovic@skole.hr::e12b6d49-d99b-4802-b69c-f78e274392dd" providerId="AD" clId="Web-{12A95E70-950E-1CF6-19FE-B5D696BAF516}" dt="2020-02-05T18:07:51.687" v="1653"/>
          <ac:spMkLst>
            <pc:docMk/>
            <pc:sldMk cId="2994531114" sldId="261"/>
            <ac:spMk id="9" creationId="{CF62D2A7-8207-488C-9F46-316BA81A16C8}"/>
          </ac:spMkLst>
        </pc:spChg>
        <pc:picChg chg="add mod">
          <ac:chgData name="Klara Vukomanović" userId="S::klara.vukomanovic@skole.hr::e12b6d49-d99b-4802-b69c-f78e274392dd" providerId="AD" clId="Web-{12A95E70-950E-1CF6-19FE-B5D696BAF516}" dt="2020-02-05T18:07:51.687" v="1653"/>
          <ac:picMkLst>
            <pc:docMk/>
            <pc:sldMk cId="2994531114" sldId="261"/>
            <ac:picMk id="4" creationId="{05974442-4F11-4846-82A3-69CEB5423D6C}"/>
          </ac:picMkLst>
        </pc:picChg>
      </pc:sldChg>
      <pc:sldChg chg="addSp delSp modSp new del">
        <pc:chgData name="Klara Vukomanović" userId="S::klara.vukomanovic@skole.hr::e12b6d49-d99b-4802-b69c-f78e274392dd" providerId="AD" clId="Web-{12A95E70-950E-1CF6-19FE-B5D696BAF516}" dt="2020-02-05T18:17:45.678" v="1781"/>
        <pc:sldMkLst>
          <pc:docMk/>
          <pc:sldMk cId="3374026356" sldId="262"/>
        </pc:sldMkLst>
        <pc:spChg chg="del">
          <ac:chgData name="Klara Vukomanović" userId="S::klara.vukomanovic@skole.hr::e12b6d49-d99b-4802-b69c-f78e274392dd" providerId="AD" clId="Web-{12A95E70-950E-1CF6-19FE-B5D696BAF516}" dt="2020-02-05T18:13:25.045" v="1677"/>
          <ac:spMkLst>
            <pc:docMk/>
            <pc:sldMk cId="3374026356" sldId="262"/>
            <ac:spMk id="2" creationId="{D39A11C4-DAE1-487E-8497-FC8392C28385}"/>
          </ac:spMkLst>
        </pc:spChg>
        <pc:spChg chg="del mod">
          <ac:chgData name="Klara Vukomanović" userId="S::klara.vukomanovic@skole.hr::e12b6d49-d99b-4802-b69c-f78e274392dd" providerId="AD" clId="Web-{12A95E70-950E-1CF6-19FE-B5D696BAF516}" dt="2020-02-05T18:13:56.279" v="1695"/>
          <ac:spMkLst>
            <pc:docMk/>
            <pc:sldMk cId="3374026356" sldId="262"/>
            <ac:spMk id="3" creationId="{A005B743-CD26-4F2C-972D-D2E14BC6408D}"/>
          </ac:spMkLst>
        </pc:spChg>
        <pc:spChg chg="add del mod">
          <ac:chgData name="Klara Vukomanović" userId="S::klara.vukomanovic@skole.hr::e12b6d49-d99b-4802-b69c-f78e274392dd" providerId="AD" clId="Web-{12A95E70-950E-1CF6-19FE-B5D696BAF516}" dt="2020-02-05T18:17:17.356" v="1779"/>
          <ac:spMkLst>
            <pc:docMk/>
            <pc:sldMk cId="3374026356" sldId="262"/>
            <ac:spMk id="4" creationId="{C58A5395-75E2-4F7B-9203-54F1C7CD74A6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4:25.045" v="1710" actId="1076"/>
          <ac:spMkLst>
            <pc:docMk/>
            <pc:sldMk cId="3374026356" sldId="262"/>
            <ac:spMk id="5" creationId="{1AC390FD-C0B1-471F-981D-6C697B6777C0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4:28.029" v="1712" actId="1076"/>
          <ac:spMkLst>
            <pc:docMk/>
            <pc:sldMk cId="3374026356" sldId="262"/>
            <ac:spMk id="6" creationId="{7AEB010A-B74B-462D-826C-4C86C991B6E7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4:26.170" v="1711" actId="1076"/>
          <ac:spMkLst>
            <pc:docMk/>
            <pc:sldMk cId="3374026356" sldId="262"/>
            <ac:spMk id="7" creationId="{D30B869D-546C-4CE8-8590-4BFF4100D45A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6:30.107" v="1764" actId="14100"/>
          <ac:spMkLst>
            <pc:docMk/>
            <pc:sldMk cId="3374026356" sldId="262"/>
            <ac:spMk id="8" creationId="{7D0FEBD2-C6E3-4D85-9785-B6979BD3DDE5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7:32.778" v="1780" actId="1076"/>
          <ac:spMkLst>
            <pc:docMk/>
            <pc:sldMk cId="3374026356" sldId="262"/>
            <ac:spMk id="9" creationId="{E8FFD034-5160-452E-B6D0-2350AE39ABFC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6:01.497" v="1754" actId="20577"/>
          <ac:spMkLst>
            <pc:docMk/>
            <pc:sldMk cId="3374026356" sldId="262"/>
            <ac:spMk id="10" creationId="{D69A2EE4-6D14-4277-AAD4-A3F991E8326D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5:37.904" v="1743" actId="20577"/>
          <ac:spMkLst>
            <pc:docMk/>
            <pc:sldMk cId="3374026356" sldId="262"/>
            <ac:spMk id="11" creationId="{24C93F2A-D0D4-47F8-AE03-4E5EF6011710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4:32.045" v="1714" actId="1076"/>
          <ac:spMkLst>
            <pc:docMk/>
            <pc:sldMk cId="3374026356" sldId="262"/>
            <ac:spMk id="12" creationId="{DB65F8BC-FB15-4AFA-9ED8-B0C7FDDE5B6A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7:09.997" v="1778" actId="14100"/>
          <ac:spMkLst>
            <pc:docMk/>
            <pc:sldMk cId="3374026356" sldId="262"/>
            <ac:spMk id="13" creationId="{4CAB0184-0070-427E-B720-9FB7A222D443}"/>
          </ac:spMkLst>
        </pc:spChg>
        <pc:spChg chg="add mod">
          <ac:chgData name="Klara Vukomanović" userId="S::klara.vukomanovic@skole.hr::e12b6d49-d99b-4802-b69c-f78e274392dd" providerId="AD" clId="Web-{12A95E70-950E-1CF6-19FE-B5D696BAF516}" dt="2020-02-05T18:14:34.560" v="1715" actId="1076"/>
          <ac:spMkLst>
            <pc:docMk/>
            <pc:sldMk cId="3374026356" sldId="262"/>
            <ac:spMk id="14" creationId="{BCD87505-9260-4880-94D2-A235288154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cs typeface="Calibri Light"/>
              </a:rPr>
              <a:t>Sigurnost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internetu</a:t>
            </a:r>
            <a:endParaRPr lang="en-US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 err="1">
                <a:cs typeface="Calibri"/>
              </a:rPr>
              <a:t>Izradili</a:t>
            </a:r>
            <a:r>
              <a:rPr lang="en-US" sz="2000" dirty="0">
                <a:cs typeface="Calibri"/>
              </a:rPr>
              <a:t>: Klara </a:t>
            </a:r>
            <a:r>
              <a:rPr lang="en-US" sz="2000" dirty="0" err="1">
                <a:cs typeface="Calibri"/>
              </a:rPr>
              <a:t>Vukomanocić</a:t>
            </a:r>
            <a:r>
              <a:rPr lang="en-US" sz="2000" dirty="0">
                <a:cs typeface="Calibri"/>
              </a:rPr>
              <a:t>, Marta </a:t>
            </a:r>
            <a:r>
              <a:rPr lang="en-US" sz="2000" dirty="0" err="1">
                <a:cs typeface="Calibri"/>
              </a:rPr>
              <a:t>Blagojević</a:t>
            </a:r>
            <a:r>
              <a:rPr lang="en-US" sz="2000" dirty="0">
                <a:cs typeface="Calibri"/>
              </a:rPr>
              <a:t>, Gabriel </a:t>
            </a:r>
            <a:r>
              <a:rPr lang="en-US" sz="2000" dirty="0" err="1">
                <a:cs typeface="Calibri"/>
              </a:rPr>
              <a:t>Kajazi</a:t>
            </a:r>
            <a:r>
              <a:rPr lang="en-US" sz="2000" dirty="0">
                <a:cs typeface="Calibri"/>
              </a:rPr>
              <a:t>, Marko </a:t>
            </a:r>
            <a:r>
              <a:rPr lang="en-US" sz="2000" dirty="0" err="1">
                <a:cs typeface="Calibri"/>
              </a:rPr>
              <a:t>Stojaković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ECD85F99-488C-4876-A2CD-8EB9B487D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3" r="1613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37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FA4C8-D834-4744-8402-DFE20C54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cs typeface="Calibri Light"/>
              </a:rPr>
              <a:t>Znaš li na što pristaješ?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text, newspaper, truck, birthday&#10;&#10;Description generated with very high confidence">
            <a:extLst>
              <a:ext uri="{FF2B5EF4-FFF2-40B4-BE49-F238E27FC236}">
                <a16:creationId xmlns:a16="http://schemas.microsoft.com/office/drawing/2014/main" id="{E284F7D9-0CF3-433B-AA07-4FA03346F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146B4-F6F9-43B5-AC03-E0FED58F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  <a:cs typeface="Calibri"/>
              </a:rPr>
              <a:t>Koje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društvene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medije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poznaješ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?</a:t>
            </a:r>
          </a:p>
          <a:p>
            <a:r>
              <a:rPr lang="en-US" sz="2000" dirty="0" err="1">
                <a:solidFill>
                  <a:srgbClr val="FFFFFF"/>
                </a:solidFill>
                <a:cs typeface="Calibri"/>
              </a:rPr>
              <a:t>Društveni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mediji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koje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poznajem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: Facebook, Skype, YouTube, WhatsApp...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21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708FE-B8F9-492B-AC4E-B60D4249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>
                <a:cs typeface="Calibri Light"/>
              </a:rPr>
              <a:t>Kojim se medijima koristiš: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B3780-1916-4496-AC2A-1894ACD4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Instagram, Facebook, WhatsApp, YouTube, Messenger, Viber, Twitter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8589692-02BC-461C-AA1F-85A0907E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746684"/>
            <a:ext cx="6250769" cy="52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4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AB0B-3A54-440C-B140-5E9FAE3C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sz="4100" err="1">
                <a:cs typeface="Calibri Light"/>
              </a:rPr>
              <a:t>Najpopularniji</a:t>
            </a:r>
            <a:r>
              <a:rPr lang="en-US" sz="4100">
                <a:cs typeface="Calibri Light"/>
              </a:rPr>
              <a:t> </a:t>
            </a:r>
            <a:r>
              <a:rPr lang="en-US" sz="4100" err="1">
                <a:cs typeface="Calibri Light"/>
              </a:rPr>
              <a:t>mediji</a:t>
            </a:r>
            <a:r>
              <a:rPr lang="en-US" sz="4100">
                <a:cs typeface="Calibri Light"/>
              </a:rPr>
              <a:t> u </a:t>
            </a:r>
            <a:r>
              <a:rPr lang="en-US" sz="4100" err="1">
                <a:cs typeface="Calibri Light"/>
              </a:rPr>
              <a:t>razrednom</a:t>
            </a:r>
            <a:r>
              <a:rPr lang="en-US" sz="4100">
                <a:cs typeface="Calibri Light"/>
              </a:rPr>
              <a:t> </a:t>
            </a:r>
            <a:r>
              <a:rPr lang="en-US" sz="4100" err="1">
                <a:cs typeface="Calibri Light"/>
              </a:rPr>
              <a:t>odjeljenju</a:t>
            </a:r>
            <a:r>
              <a:rPr lang="en-US" sz="4100">
                <a:cs typeface="Calibri Light"/>
              </a:rPr>
              <a:t>:</a:t>
            </a:r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47072F8F-F873-4278-A494-54146A1C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531232"/>
            <a:ext cx="4105275" cy="23297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0DC43-6906-40AF-BE64-BE877DB3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1. Instagram</a:t>
            </a:r>
          </a:p>
          <a:p>
            <a:r>
              <a:rPr lang="en-US" sz="1800">
                <a:cs typeface="Calibri"/>
              </a:rPr>
              <a:t>2. Snapchat</a:t>
            </a:r>
          </a:p>
          <a:p>
            <a:r>
              <a:rPr lang="en-US" sz="1800">
                <a:cs typeface="Calibri"/>
              </a:rPr>
              <a:t>3.YouTube</a:t>
            </a:r>
          </a:p>
          <a:p>
            <a:r>
              <a:rPr lang="en-US" sz="1800">
                <a:cs typeface="Calibri"/>
              </a:rPr>
              <a:t>4.Messenger</a:t>
            </a:r>
          </a:p>
          <a:p>
            <a:r>
              <a:rPr lang="en-US" sz="1800">
                <a:cs typeface="Calibri"/>
              </a:rPr>
              <a:t>5.TikTok</a:t>
            </a:r>
          </a:p>
          <a:p>
            <a:r>
              <a:rPr lang="en-US" sz="1800">
                <a:cs typeface="Calibri"/>
              </a:rPr>
              <a:t>6.Viber</a:t>
            </a:r>
          </a:p>
          <a:p>
            <a:r>
              <a:rPr lang="en-US" sz="1800">
                <a:cs typeface="Calibri"/>
              </a:rPr>
              <a:t>7.WhatsApp</a:t>
            </a:r>
          </a:p>
          <a:p>
            <a:r>
              <a:rPr lang="en-US" sz="1800">
                <a:cs typeface="Calibri"/>
              </a:rPr>
              <a:t>8.Facebook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39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60755-E75A-4710-BF98-68FF6E04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>
                <a:cs typeface="Calibri Light"/>
              </a:rPr>
              <a:t>Odgovor ponašanja na društvenim mrežama: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0DF-C8BB-4D6B-8C3E-BE780CC0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 dirty="0" err="1">
                <a:cs typeface="Calibri"/>
              </a:rPr>
              <a:t>Nikad</a:t>
            </a:r>
            <a:r>
              <a:rPr lang="en-US" sz="2000" dirty="0">
                <a:cs typeface="Calibri"/>
              </a:rPr>
              <a:t> ne </a:t>
            </a:r>
            <a:r>
              <a:rPr lang="en-US" sz="2000" dirty="0" err="1">
                <a:cs typeface="Calibri"/>
              </a:rPr>
              <a:t>daj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osobne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informacije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internetu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bilo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chat-u, </a:t>
            </a:r>
            <a:r>
              <a:rPr lang="en-US" sz="2000" dirty="0" err="1">
                <a:cs typeface="Calibri"/>
              </a:rPr>
              <a:t>Fcebook</a:t>
            </a:r>
            <a:r>
              <a:rPr lang="en-US" sz="2000" dirty="0">
                <a:cs typeface="Calibri"/>
              </a:rPr>
              <a:t>-u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osobnim</a:t>
            </a:r>
            <a:r>
              <a:rPr lang="en-US" sz="2000" dirty="0">
                <a:cs typeface="Calibri"/>
              </a:rPr>
              <a:t> web </a:t>
            </a:r>
            <a:r>
              <a:rPr lang="en-US" sz="2000" dirty="0" err="1">
                <a:cs typeface="Calibri"/>
              </a:rPr>
              <a:t>stranicama</a:t>
            </a:r>
          </a:p>
          <a:p>
            <a:r>
              <a:rPr lang="en-US" sz="2000" dirty="0" err="1">
                <a:cs typeface="Calibri"/>
              </a:rPr>
              <a:t>Nikad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nikome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osim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roditeljima</a:t>
            </a:r>
            <a:r>
              <a:rPr lang="en-US" sz="2000" dirty="0">
                <a:cs typeface="Calibri"/>
              </a:rPr>
              <a:t>, ne </a:t>
            </a:r>
            <a:r>
              <a:rPr lang="en-US" sz="2000" dirty="0" err="1">
                <a:cs typeface="Calibri"/>
              </a:rPr>
              <a:t>reci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svoju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lozinku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čak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prijateljima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Budi </a:t>
            </a:r>
            <a:r>
              <a:rPr lang="en-US" sz="2000" dirty="0" err="1">
                <a:cs typeface="Calibri"/>
              </a:rPr>
              <a:t>oprezan</a:t>
            </a:r>
            <a:r>
              <a:rPr lang="en-US" sz="2000" dirty="0">
                <a:cs typeface="Calibri"/>
              </a:rPr>
              <a:t> sa </a:t>
            </a:r>
            <a:r>
              <a:rPr lang="en-US" sz="2000" dirty="0" err="1">
                <a:cs typeface="Calibri"/>
              </a:rPr>
              <a:t>slikama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objavljuješ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društvenim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mrežama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I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internetu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poštuj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pravila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ponašanja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kao</a:t>
            </a:r>
            <a:r>
              <a:rPr lang="en-US" sz="2000" dirty="0">
                <a:cs typeface="Calibri"/>
              </a:rPr>
              <a:t> I u </a:t>
            </a:r>
            <a:r>
              <a:rPr lang="en-US" sz="2000" dirty="0" err="1">
                <a:cs typeface="Calibri"/>
              </a:rPr>
              <a:t>svakodnevnom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životu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Ne </a:t>
            </a:r>
            <a:r>
              <a:rPr lang="en-US" sz="2000" dirty="0" err="1">
                <a:cs typeface="Calibri"/>
              </a:rPr>
              <a:t>stavljaj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internet </a:t>
            </a:r>
            <a:r>
              <a:rPr lang="en-US" sz="2000" dirty="0" err="1">
                <a:cs typeface="Calibri"/>
              </a:rPr>
              <a:t>ništa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ne </a:t>
            </a:r>
            <a:r>
              <a:rPr lang="en-US" sz="2000" dirty="0" err="1">
                <a:cs typeface="Calibri"/>
              </a:rPr>
              <a:t>želiš</a:t>
            </a:r>
            <a:r>
              <a:rPr lang="en-US" sz="2000" dirty="0">
                <a:cs typeface="Calibri"/>
              </a:rPr>
              <a:t> da vide </a:t>
            </a:r>
            <a:r>
              <a:rPr lang="en-US" sz="2000" dirty="0" err="1">
                <a:cs typeface="Calibri"/>
              </a:rPr>
              <a:t>tvoji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prijatelji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iz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razreda</a:t>
            </a:r>
            <a:r>
              <a:rPr lang="en-US" sz="2000" dirty="0">
                <a:cs typeface="Calibri"/>
              </a:rPr>
              <a:t>; </a:t>
            </a:r>
            <a:r>
              <a:rPr lang="en-US" sz="2000" dirty="0" err="1">
                <a:cs typeface="Calibri"/>
              </a:rPr>
              <a:t>čak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ni</a:t>
            </a:r>
            <a:r>
              <a:rPr lang="en-US" sz="2000" dirty="0">
                <a:cs typeface="Calibri"/>
              </a:rPr>
              <a:t> u e-mail-u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CFB0A587-3976-45C8-B758-82F94F58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895140"/>
            <a:ext cx="6250769" cy="49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ABCC-0EA9-4018-840C-0DDC4343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4100" err="1">
                <a:cs typeface="Calibri Light"/>
              </a:rPr>
              <a:t>Neodgovorno</a:t>
            </a:r>
            <a:r>
              <a:rPr lang="en-US" sz="4100">
                <a:cs typeface="Calibri Light"/>
              </a:rPr>
              <a:t> </a:t>
            </a:r>
            <a:r>
              <a:rPr lang="en-US" sz="4100" err="1">
                <a:cs typeface="Calibri Light"/>
              </a:rPr>
              <a:t>ponašanje</a:t>
            </a:r>
            <a:r>
              <a:rPr lang="en-US" sz="4100">
                <a:cs typeface="Calibri Light"/>
              </a:rPr>
              <a:t> </a:t>
            </a:r>
            <a:r>
              <a:rPr lang="en-US" sz="4100" err="1">
                <a:cs typeface="Calibri Light"/>
              </a:rPr>
              <a:t>na</a:t>
            </a:r>
            <a:r>
              <a:rPr lang="en-US" sz="4100">
                <a:cs typeface="Calibri Light"/>
              </a:rPr>
              <a:t> </a:t>
            </a:r>
            <a:r>
              <a:rPr lang="en-US" sz="4100" err="1">
                <a:cs typeface="Calibri Light"/>
              </a:rPr>
              <a:t>internetu</a:t>
            </a:r>
            <a:r>
              <a:rPr lang="en-US" sz="4100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6381C-C8F4-4CF6-98D4-EA7917E8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Davanje šifre prijateljima</a:t>
            </a:r>
          </a:p>
          <a:p>
            <a:r>
              <a:rPr lang="en-US" sz="1800">
                <a:cs typeface="Calibri"/>
              </a:rPr>
              <a:t>Odgovaranje zlonemjernim ili prijetečim porukama</a:t>
            </a:r>
          </a:p>
          <a:p>
            <a:r>
              <a:rPr lang="en-US" sz="1800">
                <a:cs typeface="Calibri"/>
              </a:rPr>
              <a:t>Nemoj poštivati pravila ponašanja na internetu</a:t>
            </a:r>
          </a:p>
          <a:p>
            <a:r>
              <a:rPr lang="en-US" sz="1800">
                <a:cs typeface="Calibri"/>
              </a:rPr>
              <a:t>Stavljanje fotografije prijatelja na internet</a:t>
            </a:r>
          </a:p>
          <a:p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person, man, looking, holding&#10;&#10;Description generated with very high confidence">
            <a:extLst>
              <a:ext uri="{FF2B5EF4-FFF2-40B4-BE49-F238E27FC236}">
                <a16:creationId xmlns:a16="http://schemas.microsoft.com/office/drawing/2014/main" id="{05974442-4F11-4846-82A3-69CEB5423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70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4531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Sigurnost na internetu</vt:lpstr>
      <vt:lpstr>Znaš li na što pristaješ?</vt:lpstr>
      <vt:lpstr>Kojim se medijima koristiš:</vt:lpstr>
      <vt:lpstr>Najpopularniji mediji u razrednom odjeljenju:</vt:lpstr>
      <vt:lpstr>Odgovor ponašanja na društvenim mrežama:</vt:lpstr>
      <vt:lpstr>Neodgovorno ponašanje na internetu: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352</cp:revision>
  <dcterms:created xsi:type="dcterms:W3CDTF">2020-02-05T17:01:14Z</dcterms:created>
  <dcterms:modified xsi:type="dcterms:W3CDTF">2020-02-05T18:17:46Z</dcterms:modified>
</cp:coreProperties>
</file>