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D4B0CD-295B-DA10-30E8-6AD04CFD0A1F}" v="684" dt="2020-02-05T18:11:10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ableStyles" Target="tableStyles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heme" Target="theme/theme1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viewProps" Target="viewProps.xml" Id="rId11" /><Relationship Type="http://schemas.openxmlformats.org/officeDocument/2006/relationships/slide" Target="slides/slide4.xml" Id="rId5" /><Relationship Type="http://schemas.microsoft.com/office/2015/10/relationships/revisionInfo" Target="revisionInfo.xml" Id="rId15" /><Relationship Type="http://schemas.openxmlformats.org/officeDocument/2006/relationships/presProps" Target="presProps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Upravljanjem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svojim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vremenom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CD59-0DDD-4D5D-8CD4-9137A368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cs typeface="Calibri Light"/>
              </a:rPr>
            </a:br>
            <a:r>
              <a:rPr lang="en-US" dirty="0" err="1">
                <a:ea typeface="+mj-lt"/>
                <a:cs typeface="+mj-lt"/>
              </a:rPr>
              <a:t>Koliko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vremena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provedeš</a:t>
            </a:r>
            <a:r>
              <a:rPr lang="en-US" dirty="0">
                <a:ea typeface="+mj-lt"/>
                <a:cs typeface="+mj-lt"/>
              </a:rPr>
              <a:t> u </a:t>
            </a:r>
            <a:r>
              <a:rPr lang="en-US" dirty="0" err="1">
                <a:ea typeface="+mj-lt"/>
                <a:cs typeface="+mj-lt"/>
              </a:rPr>
              <a:t>aktivnostima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samo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radi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zabave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435E9-9428-4687-AA4C-D4F929AC7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Provedem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oko</a:t>
            </a:r>
            <a:r>
              <a:rPr lang="en-US" dirty="0">
                <a:cs typeface="Calibri"/>
              </a:rPr>
              <a:t> 2 </a:t>
            </a:r>
            <a:r>
              <a:rPr lang="en-US" dirty="0" err="1">
                <a:cs typeface="Calibri"/>
              </a:rPr>
              <a:t>sata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igrajući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nogomet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Provedem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oko</a:t>
            </a:r>
            <a:r>
              <a:rPr lang="en-US" dirty="0">
                <a:cs typeface="Calibri"/>
              </a:rPr>
              <a:t> 3 </a:t>
            </a:r>
            <a:r>
              <a:rPr lang="en-US" dirty="0" err="1">
                <a:cs typeface="Calibri"/>
              </a:rPr>
              <a:t>sata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mobitelu</a:t>
            </a:r>
            <a:r>
              <a:rPr lang="en-US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607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42FB-FD8D-486D-B8E9-EF1F487B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Koliko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vremena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provedeš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rješavajući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školske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domaće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zadatke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3B43-B2A7-4BB1-8CA3-5B7A604EE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err="1">
                <a:cs typeface="Calibri"/>
              </a:rPr>
              <a:t>Vježbajući</a:t>
            </a:r>
            <a:r>
              <a:rPr lang="en-US" sz="4400" dirty="0">
                <a:cs typeface="Calibri"/>
              </a:rPr>
              <a:t> </a:t>
            </a:r>
            <a:r>
              <a:rPr lang="en-US" sz="4400" dirty="0" err="1">
                <a:cs typeface="Calibri"/>
              </a:rPr>
              <a:t>skolske</a:t>
            </a:r>
            <a:r>
              <a:rPr lang="en-US" sz="4400" dirty="0">
                <a:cs typeface="Calibri"/>
              </a:rPr>
              <a:t> </a:t>
            </a:r>
            <a:r>
              <a:rPr lang="en-US" sz="4400" dirty="0" err="1">
                <a:cs typeface="Calibri"/>
              </a:rPr>
              <a:t>zadatke</a:t>
            </a:r>
            <a:r>
              <a:rPr lang="en-US" sz="4400" dirty="0">
                <a:cs typeface="Calibri"/>
              </a:rPr>
              <a:t> </a:t>
            </a:r>
            <a:r>
              <a:rPr lang="en-US" sz="4400" dirty="0" err="1">
                <a:cs typeface="Calibri"/>
              </a:rPr>
              <a:t>provedem</a:t>
            </a:r>
            <a:r>
              <a:rPr lang="en-US" sz="4400" dirty="0">
                <a:cs typeface="Calibri"/>
              </a:rPr>
              <a:t> sat I pol.</a:t>
            </a:r>
            <a:r>
              <a:rPr lang="en-US" sz="4400" dirty="0">
                <a:ea typeface="+mn-lt"/>
                <a:cs typeface="+mn-lt"/>
              </a:rPr>
              <a:t> </a:t>
            </a:r>
            <a:endParaRPr lang="en-US" sz="4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591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10C2-7ECE-4BDF-B9A0-45948065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a typeface="+mj-lt"/>
                <a:cs typeface="+mj-lt"/>
              </a:rPr>
              <a:t>Običavaš</a:t>
            </a:r>
            <a:r>
              <a:rPr lang="en-US" dirty="0">
                <a:ea typeface="+mj-lt"/>
                <a:cs typeface="+mj-lt"/>
              </a:rPr>
              <a:t> li </a:t>
            </a:r>
            <a:r>
              <a:rPr lang="en-US" dirty="0" err="1">
                <a:ea typeface="+mj-lt"/>
                <a:cs typeface="+mj-lt"/>
              </a:rPr>
              <a:t>istodobno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rješavati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domaće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uratke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zabavljati</a:t>
            </a:r>
            <a:r>
              <a:rPr lang="en-US" dirty="0">
                <a:ea typeface="+mj-lt"/>
                <a:cs typeface="+mj-lt"/>
              </a:rPr>
              <a:t> se </a:t>
            </a:r>
            <a:r>
              <a:rPr lang="en-US" dirty="0" err="1">
                <a:ea typeface="+mj-lt"/>
                <a:cs typeface="+mj-lt"/>
              </a:rPr>
              <a:t>koristeći</a:t>
            </a:r>
            <a:r>
              <a:rPr lang="en-US" dirty="0">
                <a:ea typeface="+mj-lt"/>
                <a:cs typeface="+mj-lt"/>
              </a:rPr>
              <a:t> se </a:t>
            </a:r>
            <a:r>
              <a:rPr lang="en-US" dirty="0" err="1">
                <a:ea typeface="+mj-lt"/>
                <a:cs typeface="+mj-lt"/>
              </a:rPr>
              <a:t>internetom</a:t>
            </a:r>
            <a:r>
              <a:rPr lang="en-US" dirty="0">
                <a:ea typeface="+mj-lt"/>
                <a:cs typeface="+mj-lt"/>
              </a:rPr>
              <a:t>? Kako se to </a:t>
            </a:r>
            <a:r>
              <a:rPr lang="en-US" dirty="0" err="1">
                <a:ea typeface="+mj-lt"/>
                <a:cs typeface="+mj-lt"/>
              </a:rPr>
              <a:t>odražava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na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tvoje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učenje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C2F9B-ACDC-415F-8AAD-57F98AE0E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Imam lose </a:t>
            </a:r>
            <a:r>
              <a:rPr lang="en-US" dirty="0" err="1">
                <a:cs typeface="Calibri"/>
              </a:rPr>
              <a:t>ocjene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zbog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mobitela</a:t>
            </a:r>
            <a:r>
              <a:rPr lang="en-US" dirty="0">
                <a:cs typeface="Calibri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9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3219-2136-446C-BF18-030CD2F2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Baviš</a:t>
            </a:r>
            <a:r>
              <a:rPr lang="en-US" dirty="0">
                <a:ea typeface="+mj-lt"/>
                <a:cs typeface="+mj-lt"/>
              </a:rPr>
              <a:t> li se </a:t>
            </a:r>
            <a:r>
              <a:rPr lang="en-US" dirty="0" err="1">
                <a:ea typeface="+mj-lt"/>
                <a:cs typeface="+mj-lt"/>
              </a:rPr>
              <a:t>drugim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aktivnostima</a:t>
            </a:r>
            <a:r>
              <a:rPr lang="en-US" dirty="0">
                <a:ea typeface="+mj-lt"/>
                <a:cs typeface="+mj-lt"/>
              </a:rPr>
              <a:t> u </a:t>
            </a:r>
            <a:r>
              <a:rPr lang="en-US" dirty="0" err="1">
                <a:ea typeface="+mj-lt"/>
                <a:cs typeface="+mj-lt"/>
              </a:rPr>
              <a:t>slobodno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vrijeme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tako</a:t>
            </a:r>
            <a:r>
              <a:rPr lang="en-US" dirty="0">
                <a:ea typeface="+mj-lt"/>
                <a:cs typeface="+mj-lt"/>
              </a:rPr>
              <a:t> da </a:t>
            </a:r>
            <a:r>
              <a:rPr lang="en-US" dirty="0" err="1">
                <a:ea typeface="+mj-lt"/>
                <a:cs typeface="+mj-lt"/>
              </a:rPr>
              <a:t>uravnotežiš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vrijeme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provedeno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na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internetu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63104-2CD2-4A67-A8AF-444117AAC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Bavimo</a:t>
            </a:r>
            <a:r>
              <a:rPr lang="en-US" dirty="0">
                <a:cs typeface="Calibri"/>
              </a:rPr>
              <a:t> se </a:t>
            </a:r>
            <a:r>
              <a:rPr lang="en-US" dirty="0" err="1">
                <a:cs typeface="Calibri"/>
              </a:rPr>
              <a:t>nogometom</a:t>
            </a:r>
            <a:r>
              <a:rPr lang="en-US" dirty="0">
                <a:cs typeface="Calibri"/>
              </a:rPr>
              <a:t> I </a:t>
            </a:r>
            <a:r>
              <a:rPr lang="en-US" dirty="0" err="1">
                <a:cs typeface="Calibri"/>
              </a:rPr>
              <a:t>tako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uravnotežim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vrijeme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provedeno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internetu</a:t>
            </a:r>
            <a:r>
              <a:rPr lang="en-US" dirty="0">
                <a:cs typeface="Calibri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7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F852B-F715-47D7-A670-CE02107CE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Imaš</a:t>
            </a:r>
            <a:r>
              <a:rPr lang="en-US" dirty="0">
                <a:ea typeface="+mj-lt"/>
                <a:cs typeface="+mj-lt"/>
              </a:rPr>
              <a:t> li </a:t>
            </a:r>
            <a:r>
              <a:rPr lang="en-US" dirty="0" err="1">
                <a:ea typeface="+mj-lt"/>
                <a:cs typeface="+mj-lt"/>
              </a:rPr>
              <a:t>vremena</a:t>
            </a:r>
            <a:r>
              <a:rPr lang="en-US" dirty="0">
                <a:ea typeface="+mj-lt"/>
                <a:cs typeface="+mj-lt"/>
              </a:rPr>
              <a:t> za </a:t>
            </a:r>
            <a:r>
              <a:rPr lang="en-US" dirty="0" err="1">
                <a:ea typeface="+mj-lt"/>
                <a:cs typeface="+mj-lt"/>
              </a:rPr>
              <a:t>odmor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druge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aktivnosti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1DC0-62C6-4A74-8B57-9567A45A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Imamo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uravnoteženo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koristimo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vrijeme</a:t>
            </a:r>
            <a:r>
              <a:rPr lang="en-US" dirty="0">
                <a:cs typeface="Calibri"/>
              </a:rPr>
              <a:t>.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20806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D488-E9E8-41DD-82C8-A0C39DA8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Trebaš</a:t>
            </a:r>
            <a:r>
              <a:rPr lang="en-US" dirty="0">
                <a:ea typeface="+mj-lt"/>
                <a:cs typeface="+mj-lt"/>
              </a:rPr>
              <a:t> li </a:t>
            </a:r>
            <a:r>
              <a:rPr lang="en-US" dirty="0" err="1">
                <a:ea typeface="+mj-lt"/>
                <a:cs typeface="+mj-lt"/>
              </a:rPr>
              <a:t>mijenjati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svoj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raspored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kako</a:t>
            </a:r>
            <a:r>
              <a:rPr lang="en-US" dirty="0">
                <a:ea typeface="+mj-lt"/>
                <a:cs typeface="+mj-lt"/>
              </a:rPr>
              <a:t> bi </a:t>
            </a:r>
            <a:r>
              <a:rPr lang="en-US" dirty="0" err="1">
                <a:ea typeface="+mj-lt"/>
                <a:cs typeface="+mj-lt"/>
              </a:rPr>
              <a:t>bolje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uskladio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vrijeme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koje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provodiš</a:t>
            </a:r>
            <a:r>
              <a:rPr lang="en-US" dirty="0">
                <a:ea typeface="+mj-lt"/>
                <a:cs typeface="+mj-lt"/>
              </a:rPr>
              <a:t> online </a:t>
            </a:r>
            <a:r>
              <a:rPr lang="en-US" dirty="0" err="1">
                <a:ea typeface="+mj-lt"/>
                <a:cs typeface="+mj-lt"/>
              </a:rPr>
              <a:t>i</a:t>
            </a:r>
            <a:r>
              <a:rPr lang="en-US" dirty="0">
                <a:ea typeface="+mj-lt"/>
                <a:cs typeface="+mj-lt"/>
              </a:rPr>
              <a:t> offline?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36192-FCAB-4AD2-9F82-2F60AF797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Netrebam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što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uravnoteženo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koristimo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vrijeme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891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F0EE-CC9B-489F-BCA9-AA3420229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cs typeface="Calibri Light"/>
              </a:rPr>
              <a:t>AUTORI</a:t>
            </a:r>
            <a:r>
              <a:rPr lang="en-US" sz="6000" dirty="0">
                <a:cs typeface="Calibri Light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73CC7-D6BA-4EDE-9796-D7A3B27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9600" dirty="0" err="1">
                <a:cs typeface="Calibri"/>
              </a:rPr>
              <a:t>Borna</a:t>
            </a:r>
            <a:r>
              <a:rPr lang="en-US" sz="9600" dirty="0">
                <a:cs typeface="Calibri"/>
              </a:rPr>
              <a:t> Bodo</a:t>
            </a:r>
          </a:p>
          <a:p>
            <a:r>
              <a:rPr lang="en-US" sz="9600" dirty="0" err="1">
                <a:cs typeface="Calibri"/>
              </a:rPr>
              <a:t>Francisko</a:t>
            </a:r>
            <a:r>
              <a:rPr lang="en-US" sz="9600" dirty="0">
                <a:cs typeface="Calibri"/>
              </a:rPr>
              <a:t> </a:t>
            </a:r>
            <a:r>
              <a:rPr lang="en-US" sz="9600" dirty="0" err="1">
                <a:cs typeface="Calibri"/>
              </a:rPr>
              <a:t>Nerovčić</a:t>
            </a:r>
            <a:endParaRPr lang="en-US" sz="9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866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Upravljanjem svojim vremenom</vt:lpstr>
      <vt:lpstr> Koliko vremena provedeš u aktivnostima samo radi zabave?</vt:lpstr>
      <vt:lpstr> Koliko vremena provedeš rješavajući školske i domaće zadatke?</vt:lpstr>
      <vt:lpstr>Običavaš li istodobno rješavati domaće uratke i zabavljati se koristeći se internetom? Kako se to odražava na tvoje učenje?</vt:lpstr>
      <vt:lpstr> Baviš li se drugim aktivnostima u slobodno vrijeme tako da uravnotežiš vrijeme provedeno na internetu?</vt:lpstr>
      <vt:lpstr> Imaš li vremena za odmor i druge aktivnosti?</vt:lpstr>
      <vt:lpstr> Trebaš li mijenjati svoj raspored kako bi bolje uskladio vrijeme koje provodiš online i offline?</vt:lpstr>
      <vt:lpstr>AUTORI: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144</cp:revision>
  <dcterms:created xsi:type="dcterms:W3CDTF">2020-02-05T17:46:28Z</dcterms:created>
  <dcterms:modified xsi:type="dcterms:W3CDTF">2020-02-05T18:11:14Z</dcterms:modified>
</cp:coreProperties>
</file>