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275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075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050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2939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6933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0343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6721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4512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215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910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999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248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526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747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357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420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854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E526E-7F91-4344-B44E-8E0A071F9DAB}" type="datetimeFigureOut">
              <a:rPr lang="hr-HR" smtClean="0"/>
              <a:t>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289C6-BDF2-4C85-8D1B-8AB685F299E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9422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SIGURNOST I SURADNJA NA MREŽI</a:t>
            </a:r>
            <a:endParaRPr lang="hr-HR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408868" y="520223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SILVIJA SINJERI</a:t>
            </a:r>
          </a:p>
          <a:p>
            <a:r>
              <a:rPr lang="hr-HR" dirty="0" smtClean="0"/>
              <a:t>IVA ŠKORIĆ</a:t>
            </a:r>
          </a:p>
          <a:p>
            <a:r>
              <a:rPr lang="hr-HR" dirty="0" smtClean="0"/>
              <a:t>MARIJA CVJETOVIĆ </a:t>
            </a:r>
          </a:p>
          <a:p>
            <a:r>
              <a:rPr lang="hr-HR" dirty="0" smtClean="0"/>
              <a:t>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775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9107" y="0"/>
            <a:ext cx="10515600" cy="1325563"/>
          </a:xfrm>
        </p:spPr>
        <p:txBody>
          <a:bodyPr/>
          <a:lstStyle/>
          <a:p>
            <a:r>
              <a:rPr lang="hr-HR" dirty="0" smtClean="0"/>
              <a:t>Prijevare na internetu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7136" y="1027906"/>
            <a:ext cx="10515600" cy="4351338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Krađa identiteta obuhvaća krađu osobnih podataka, adresa, korisničkih podataka, brojeva bankovnih kartica itd.</a:t>
            </a:r>
          </a:p>
          <a:p>
            <a:endParaRPr lang="hr-HR" dirty="0"/>
          </a:p>
          <a:p>
            <a:r>
              <a:rPr lang="hr-HR" dirty="0" smtClean="0"/>
              <a:t>Pozitivna jer vam nitko ne može uči na profil, a negativna je jer ako zaboravimo lozinku ne možemo se ponovo ulogirati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949" y="4175383"/>
            <a:ext cx="4361259" cy="240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9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0166" y="0"/>
            <a:ext cx="10515600" cy="1325563"/>
          </a:xfrm>
        </p:spPr>
        <p:txBody>
          <a:bodyPr/>
          <a:lstStyle/>
          <a:p>
            <a:r>
              <a:rPr lang="hr-HR" dirty="0" smtClean="0"/>
              <a:t>Ponašanje na internetu: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0166" y="1068946"/>
            <a:ext cx="11043634" cy="5563674"/>
          </a:xfrm>
        </p:spPr>
        <p:txBody>
          <a:bodyPr/>
          <a:lstStyle/>
          <a:p>
            <a:r>
              <a:rPr lang="hr-HR" dirty="0" smtClean="0"/>
              <a:t>1.UVIJEK SE PREDSTAVI </a:t>
            </a:r>
          </a:p>
          <a:p>
            <a:pPr marL="0" indent="0">
              <a:buNone/>
            </a:pPr>
            <a:r>
              <a:rPr lang="hr-HR" dirty="0" smtClean="0"/>
              <a:t>U virtualnom se svijetu možeš koristiti svoje pravo ime (bez prezimena) ili se možeš predstavljati s nadimkom </a:t>
            </a:r>
          </a:p>
          <a:p>
            <a:r>
              <a:rPr lang="hr-HR" dirty="0" smtClean="0"/>
              <a:t>2.POŠTUJ PRIVATNOST DRUGIH </a:t>
            </a:r>
          </a:p>
          <a:p>
            <a:pPr marL="0" indent="0">
              <a:buNone/>
            </a:pPr>
            <a:r>
              <a:rPr lang="hr-HR" dirty="0" smtClean="0"/>
              <a:t>Kao što ne želiš da netko čita tvoja pisma i poruke tako ni ti nemoj čitati tuđe. Zaporka je privatno vlasništvo i nitko nema pravo </a:t>
            </a:r>
            <a:r>
              <a:rPr lang="hr-HR" dirty="0" err="1" smtClean="0"/>
              <a:t>hakirati</a:t>
            </a:r>
            <a:r>
              <a:rPr lang="hr-HR" dirty="0" smtClean="0"/>
              <a:t> tuđi identitet i čitati tuđu poštu, predstavljati se na chatu kao netko drugi niti koristiti tuđe profile na društvenim mrežama </a:t>
            </a:r>
          </a:p>
          <a:p>
            <a:pPr marL="0" indent="0">
              <a:buNone/>
            </a:pPr>
            <a:r>
              <a:rPr lang="hr-HR" dirty="0" smtClean="0"/>
              <a:t>3.NIKAD NEMOJ SLIKATI NEKOGA PA OBJAVITI SLIKE BEZ DOPUŠTENJA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Objavljivanje fotografije na internetu može biti narušavanje prava na privatnost, može predstavljati narušavanje ugleda druge osobe pa prema tome može biti prijavljeno policiji kao krivično djelo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133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5772" y="0"/>
            <a:ext cx="10515600" cy="1325563"/>
          </a:xfrm>
        </p:spPr>
        <p:txBody>
          <a:bodyPr/>
          <a:lstStyle/>
          <a:p>
            <a:r>
              <a:rPr lang="hr-HR" dirty="0" smtClean="0"/>
              <a:t>Društvene mreže: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1833" y="1078651"/>
            <a:ext cx="10515600" cy="4351338"/>
          </a:xfrm>
        </p:spPr>
        <p:txBody>
          <a:bodyPr/>
          <a:lstStyle/>
          <a:p>
            <a:r>
              <a:rPr lang="hr-HR" dirty="0" smtClean="0"/>
              <a:t>1. ne smijemo dijeliti  svoje osobne podatke(broj mobitela, lozinke i adresu)</a:t>
            </a:r>
          </a:p>
          <a:p>
            <a:r>
              <a:rPr lang="hr-HR" dirty="0" smtClean="0"/>
              <a:t>2. paziti da digitalni tragovi na društvenim mrežama budu primjereni i da ne širimo mržnju </a:t>
            </a:r>
          </a:p>
          <a:p>
            <a:r>
              <a:rPr lang="hr-HR" dirty="0" smtClean="0"/>
              <a:t>3. ne davati lozinke svog profila (čak ni najboljem prijatelju) jer sve na internetu treba biti privatno 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572" y="3657601"/>
            <a:ext cx="4610637" cy="285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8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USLUGE: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Red </a:t>
            </a:r>
            <a:r>
              <a:rPr lang="hr-HR" dirty="0" err="1" smtClean="0"/>
              <a:t>button</a:t>
            </a:r>
            <a:r>
              <a:rPr lang="hr-HR" dirty="0" smtClean="0"/>
              <a:t>- aplikacija hrvatske policije </a:t>
            </a:r>
            <a:r>
              <a:rPr lang="hr-HR" dirty="0" err="1" smtClean="0"/>
              <a:t>namjenjena</a:t>
            </a:r>
            <a:r>
              <a:rPr lang="hr-HR" dirty="0" smtClean="0"/>
              <a:t> prijavljivanju nezakonitih internetskih sadržaja koji se odnose na različite oblike iskorištavanja ili zlostavljanja djece.</a:t>
            </a:r>
          </a:p>
          <a:p>
            <a:r>
              <a:rPr lang="hr-HR" dirty="0" smtClean="0"/>
              <a:t>Hrabri telefon-odgovara na potrebu za zaštitom i sigurnošću svakog pojedinog djeteta. Hrabri telefon omogućuje da se dječji glas čuje te sustavno radi na prevenciji okrutnosti i nepravde prema djeci. U svom radu, hrabri telefon s vodi načelima stručnosti i dostupnosti.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254" y="4971245"/>
            <a:ext cx="2347242" cy="151045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891" y="4857213"/>
            <a:ext cx="2212383" cy="186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6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GOVOR MRŽNJE ( kako ga spriječiti)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1.ne sudjelovati u nikakvim govorima mržnje </a:t>
            </a:r>
          </a:p>
          <a:p>
            <a:r>
              <a:rPr lang="hr-HR" dirty="0" smtClean="0"/>
              <a:t>2. ako nas netko spomene ili ubaci u govor mržnje o nekome trebamo na pristojan način odgovoriti a ako to ne pomaže prijaviti nekome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24" y="3528516"/>
            <a:ext cx="3979907" cy="264844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67" y="4020608"/>
            <a:ext cx="2657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9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ZANIMANJA U PODRUČJU INFORMATIČKIH ZNANJA: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INFORMACIJSKA I KOMUNIKACIJSKA TEHNOLOGIJA </a:t>
            </a:r>
          </a:p>
          <a:p>
            <a:r>
              <a:rPr lang="hr-HR" dirty="0" smtClean="0"/>
              <a:t>Programeri </a:t>
            </a:r>
          </a:p>
          <a:p>
            <a:r>
              <a:rPr lang="hr-HR" dirty="0" smtClean="0"/>
              <a:t>Nastavnici informatike </a:t>
            </a:r>
          </a:p>
          <a:p>
            <a:r>
              <a:rPr lang="hr-HR" dirty="0" smtClean="0"/>
              <a:t>Informatičari 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763" y="3288015"/>
            <a:ext cx="4623515" cy="32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00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69</TotalTime>
  <Words>339</Words>
  <Application>Microsoft Office PowerPoint</Application>
  <PresentationFormat>Široki zaslon</PresentationFormat>
  <Paragraphs>32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Kružnica</vt:lpstr>
      <vt:lpstr>SIGURNOST I SURADNJA NA MREŽI</vt:lpstr>
      <vt:lpstr>Prijevare na internetu </vt:lpstr>
      <vt:lpstr>Ponašanje na internetu:</vt:lpstr>
      <vt:lpstr>Društvene mreže:</vt:lpstr>
      <vt:lpstr>USLUGE:</vt:lpstr>
      <vt:lpstr>GOVOR MRŽNJE ( kako ga spriječiti)</vt:lpstr>
      <vt:lpstr>ZANIMANJA U PODRUČJU INFORMATIČKIH ZNANJA: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I SURADNJA NA MREŽI</dc:title>
  <dc:creator>Učenik</dc:creator>
  <cp:lastModifiedBy>Učenik</cp:lastModifiedBy>
  <cp:revision>8</cp:revision>
  <dcterms:created xsi:type="dcterms:W3CDTF">2019-10-02T16:10:32Z</dcterms:created>
  <dcterms:modified xsi:type="dcterms:W3CDTF">2019-10-02T17:20:18Z</dcterms:modified>
</cp:coreProperties>
</file>