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2EDC7B-D279-4CFD-9309-2470B0A17E6B}" v="628" dt="2020-02-06T13:42:41.1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ola Puhanić" userId="S::paola.puhanic@skole.hr::a3d6f5ce-50b0-4101-b4f7-9b0498a7ebb2" providerId="AD" clId="Web-{862EDC7B-D279-4CFD-9309-2470B0A17E6B}"/>
    <pc:docChg chg="addSld delSld modSld addMainMaster delMainMaster">
      <pc:chgData name="Paola Puhanić" userId="S::paola.puhanic@skole.hr::a3d6f5ce-50b0-4101-b4f7-9b0498a7ebb2" providerId="AD" clId="Web-{862EDC7B-D279-4CFD-9309-2470B0A17E6B}" dt="2020-02-06T13:42:41.156" v="632" actId="1076"/>
      <pc:docMkLst>
        <pc:docMk/>
      </pc:docMkLst>
      <pc:sldChg chg="addSp delSp modSp mod setBg modClrScheme setClrOvrMap chgLayout">
        <pc:chgData name="Paola Puhanić" userId="S::paola.puhanic@skole.hr::a3d6f5ce-50b0-4101-b4f7-9b0498a7ebb2" providerId="AD" clId="Web-{862EDC7B-D279-4CFD-9309-2470B0A17E6B}" dt="2020-02-06T13:40:54.889" v="555" actId="20577"/>
        <pc:sldMkLst>
          <pc:docMk/>
          <pc:sldMk cId="109857222" sldId="256"/>
        </pc:sldMkLst>
        <pc:spChg chg="mod">
          <ac:chgData name="Paola Puhanić" userId="S::paola.puhanic@skole.hr::a3d6f5ce-50b0-4101-b4f7-9b0498a7ebb2" providerId="AD" clId="Web-{862EDC7B-D279-4CFD-9309-2470B0A17E6B}" dt="2020-02-06T12:42:21.459" v="4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Paola Puhanić" userId="S::paola.puhanic@skole.hr::a3d6f5ce-50b0-4101-b4f7-9b0498a7ebb2" providerId="AD" clId="Web-{862EDC7B-D279-4CFD-9309-2470B0A17E6B}" dt="2020-02-06T13:40:54.889" v="555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Paola Puhanić" userId="S::paola.puhanic@skole.hr::a3d6f5ce-50b0-4101-b4f7-9b0498a7ebb2" providerId="AD" clId="Web-{862EDC7B-D279-4CFD-9309-2470B0A17E6B}" dt="2020-02-06T12:42:21.459" v="46"/>
          <ac:spMkLst>
            <pc:docMk/>
            <pc:sldMk cId="109857222" sldId="256"/>
            <ac:spMk id="9" creationId="{2644B391-9BFE-445C-A9EC-F544BB85FBC7}"/>
          </ac:spMkLst>
        </pc:spChg>
        <pc:spChg chg="add del">
          <ac:chgData name="Paola Puhanić" userId="S::paola.puhanic@skole.hr::a3d6f5ce-50b0-4101-b4f7-9b0498a7ebb2" providerId="AD" clId="Web-{862EDC7B-D279-4CFD-9309-2470B0A17E6B}" dt="2020-02-06T12:42:21.459" v="46"/>
          <ac:spMkLst>
            <pc:docMk/>
            <pc:sldMk cId="109857222" sldId="256"/>
            <ac:spMk id="11" creationId="{80F26E69-87D9-4655-AE7B-280A87AA3CAD}"/>
          </ac:spMkLst>
        </pc:spChg>
        <pc:spChg chg="add">
          <ac:chgData name="Paola Puhanić" userId="S::paola.puhanic@skole.hr::a3d6f5ce-50b0-4101-b4f7-9b0498a7ebb2" providerId="AD" clId="Web-{862EDC7B-D279-4CFD-9309-2470B0A17E6B}" dt="2020-02-06T12:42:21.459" v="46"/>
          <ac:spMkLst>
            <pc:docMk/>
            <pc:sldMk cId="109857222" sldId="256"/>
            <ac:spMk id="16" creationId="{6F40FBDA-CEB1-40F0-9AB9-BD9C402D70FE}"/>
          </ac:spMkLst>
        </pc:spChg>
        <pc:spChg chg="add">
          <ac:chgData name="Paola Puhanić" userId="S::paola.puhanic@skole.hr::a3d6f5ce-50b0-4101-b4f7-9b0498a7ebb2" providerId="AD" clId="Web-{862EDC7B-D279-4CFD-9309-2470B0A17E6B}" dt="2020-02-06T12:42:21.459" v="46"/>
          <ac:spMkLst>
            <pc:docMk/>
            <pc:sldMk cId="109857222" sldId="256"/>
            <ac:spMk id="18" creationId="{0344D4FE-ABEF-4230-9E4E-AD5782FC78AC}"/>
          </ac:spMkLst>
        </pc:spChg>
        <pc:spChg chg="add">
          <ac:chgData name="Paola Puhanić" userId="S::paola.puhanic@skole.hr::a3d6f5ce-50b0-4101-b4f7-9b0498a7ebb2" providerId="AD" clId="Web-{862EDC7B-D279-4CFD-9309-2470B0A17E6B}" dt="2020-02-06T12:42:21.459" v="46"/>
          <ac:spMkLst>
            <pc:docMk/>
            <pc:sldMk cId="109857222" sldId="256"/>
            <ac:spMk id="20" creationId="{9325F979-D3F9-4926-81B7-7ACCB31A501B}"/>
          </ac:spMkLst>
        </pc:spChg>
        <pc:picChg chg="add mod">
          <ac:chgData name="Paola Puhanić" userId="S::paola.puhanic@skole.hr::a3d6f5ce-50b0-4101-b4f7-9b0498a7ebb2" providerId="AD" clId="Web-{862EDC7B-D279-4CFD-9309-2470B0A17E6B}" dt="2020-02-06T12:42:21.459" v="46"/>
          <ac:picMkLst>
            <pc:docMk/>
            <pc:sldMk cId="109857222" sldId="256"/>
            <ac:picMk id="4" creationId="{559D0FC2-43FE-4679-B868-97655901D82B}"/>
          </ac:picMkLst>
        </pc:picChg>
      </pc:sldChg>
      <pc:sldChg chg="modSp new">
        <pc:chgData name="Paola Puhanić" userId="S::paola.puhanic@skole.hr::a3d6f5ce-50b0-4101-b4f7-9b0498a7ebb2" providerId="AD" clId="Web-{862EDC7B-D279-4CFD-9309-2470B0A17E6B}" dt="2020-02-06T13:25:58.814" v="350" actId="20577"/>
        <pc:sldMkLst>
          <pc:docMk/>
          <pc:sldMk cId="2527311423" sldId="257"/>
        </pc:sldMkLst>
        <pc:spChg chg="mod">
          <ac:chgData name="Paola Puhanić" userId="S::paola.puhanic@skole.hr::a3d6f5ce-50b0-4101-b4f7-9b0498a7ebb2" providerId="AD" clId="Web-{862EDC7B-D279-4CFD-9309-2470B0A17E6B}" dt="2020-02-06T13:20:17.483" v="293" actId="20577"/>
          <ac:spMkLst>
            <pc:docMk/>
            <pc:sldMk cId="2527311423" sldId="257"/>
            <ac:spMk id="2" creationId="{004FFEE6-2388-4689-A963-3EC22DDA5872}"/>
          </ac:spMkLst>
        </pc:spChg>
        <pc:spChg chg="mod">
          <ac:chgData name="Paola Puhanić" userId="S::paola.puhanic@skole.hr::a3d6f5ce-50b0-4101-b4f7-9b0498a7ebb2" providerId="AD" clId="Web-{862EDC7B-D279-4CFD-9309-2470B0A17E6B}" dt="2020-02-06T13:25:58.814" v="350" actId="20577"/>
          <ac:spMkLst>
            <pc:docMk/>
            <pc:sldMk cId="2527311423" sldId="257"/>
            <ac:spMk id="3" creationId="{7368A1CB-E314-4ABB-B64C-B7B62F8CA403}"/>
          </ac:spMkLst>
        </pc:spChg>
      </pc:sldChg>
      <pc:sldChg chg="addSp delSp modSp new mod setBg">
        <pc:chgData name="Paola Puhanić" userId="S::paola.puhanic@skole.hr::a3d6f5ce-50b0-4101-b4f7-9b0498a7ebb2" providerId="AD" clId="Web-{862EDC7B-D279-4CFD-9309-2470B0A17E6B}" dt="2020-02-06T13:32:34.775" v="390"/>
        <pc:sldMkLst>
          <pc:docMk/>
          <pc:sldMk cId="1215289458" sldId="258"/>
        </pc:sldMkLst>
        <pc:spChg chg="del mod">
          <ac:chgData name="Paola Puhanić" userId="S::paola.puhanic@skole.hr::a3d6f5ce-50b0-4101-b4f7-9b0498a7ebb2" providerId="AD" clId="Web-{862EDC7B-D279-4CFD-9309-2470B0A17E6B}" dt="2020-02-06T13:28:27.831" v="374"/>
          <ac:spMkLst>
            <pc:docMk/>
            <pc:sldMk cId="1215289458" sldId="258"/>
            <ac:spMk id="2" creationId="{2C925EC2-E4FD-455C-B10C-7BD65D677CE2}"/>
          </ac:spMkLst>
        </pc:spChg>
        <pc:spChg chg="mod ord">
          <ac:chgData name="Paola Puhanić" userId="S::paola.puhanic@skole.hr::a3d6f5ce-50b0-4101-b4f7-9b0498a7ebb2" providerId="AD" clId="Web-{862EDC7B-D279-4CFD-9309-2470B0A17E6B}" dt="2020-02-06T13:32:34.775" v="390"/>
          <ac:spMkLst>
            <pc:docMk/>
            <pc:sldMk cId="1215289458" sldId="258"/>
            <ac:spMk id="3" creationId="{B6A0027C-3901-40DA-8686-774CF0945086}"/>
          </ac:spMkLst>
        </pc:spChg>
        <pc:spChg chg="add">
          <ac:chgData name="Paola Puhanić" userId="S::paola.puhanic@skole.hr::a3d6f5ce-50b0-4101-b4f7-9b0498a7ebb2" providerId="AD" clId="Web-{862EDC7B-D279-4CFD-9309-2470B0A17E6B}" dt="2020-02-06T13:32:34.775" v="390"/>
          <ac:spMkLst>
            <pc:docMk/>
            <pc:sldMk cId="1215289458" sldId="258"/>
            <ac:spMk id="9" creationId="{0BBB6B01-5B73-410C-B70E-8CF2FA470D11}"/>
          </ac:spMkLst>
        </pc:spChg>
        <pc:spChg chg="add">
          <ac:chgData name="Paola Puhanić" userId="S::paola.puhanic@skole.hr::a3d6f5ce-50b0-4101-b4f7-9b0498a7ebb2" providerId="AD" clId="Web-{862EDC7B-D279-4CFD-9309-2470B0A17E6B}" dt="2020-02-06T13:32:34.775" v="390"/>
          <ac:spMkLst>
            <pc:docMk/>
            <pc:sldMk cId="1215289458" sldId="258"/>
            <ac:spMk id="11" creationId="{8712F587-12D0-435C-8E3F-F44C36EE71B8}"/>
          </ac:spMkLst>
        </pc:spChg>
        <pc:picChg chg="add mod">
          <ac:chgData name="Paola Puhanić" userId="S::paola.puhanic@skole.hr::a3d6f5ce-50b0-4101-b4f7-9b0498a7ebb2" providerId="AD" clId="Web-{862EDC7B-D279-4CFD-9309-2470B0A17E6B}" dt="2020-02-06T13:32:34.775" v="390"/>
          <ac:picMkLst>
            <pc:docMk/>
            <pc:sldMk cId="1215289458" sldId="258"/>
            <ac:picMk id="4" creationId="{F8041346-1E5F-4282-A04C-2C3841EC63C2}"/>
          </ac:picMkLst>
        </pc:picChg>
      </pc:sldChg>
      <pc:sldChg chg="addSp delSp modSp new mod setBg setClrOvrMap">
        <pc:chgData name="Paola Puhanić" userId="S::paola.puhanic@skole.hr::a3d6f5ce-50b0-4101-b4f7-9b0498a7ebb2" providerId="AD" clId="Web-{862EDC7B-D279-4CFD-9309-2470B0A17E6B}" dt="2020-02-06T13:37:14.027" v="441"/>
        <pc:sldMkLst>
          <pc:docMk/>
          <pc:sldMk cId="3376872908" sldId="259"/>
        </pc:sldMkLst>
        <pc:spChg chg="mod">
          <ac:chgData name="Paola Puhanić" userId="S::paola.puhanic@skole.hr::a3d6f5ce-50b0-4101-b4f7-9b0498a7ebb2" providerId="AD" clId="Web-{862EDC7B-D279-4CFD-9309-2470B0A17E6B}" dt="2020-02-06T13:37:14.027" v="441"/>
          <ac:spMkLst>
            <pc:docMk/>
            <pc:sldMk cId="3376872908" sldId="259"/>
            <ac:spMk id="2" creationId="{EA7A0176-9FCC-4502-B8D9-6C94AC512829}"/>
          </ac:spMkLst>
        </pc:spChg>
        <pc:spChg chg="mod ord">
          <ac:chgData name="Paola Puhanić" userId="S::paola.puhanic@skole.hr::a3d6f5ce-50b0-4101-b4f7-9b0498a7ebb2" providerId="AD" clId="Web-{862EDC7B-D279-4CFD-9309-2470B0A17E6B}" dt="2020-02-06T13:37:14.027" v="441"/>
          <ac:spMkLst>
            <pc:docMk/>
            <pc:sldMk cId="3376872908" sldId="259"/>
            <ac:spMk id="3" creationId="{5D085E25-AE08-41CF-B798-C24A163730CD}"/>
          </ac:spMkLst>
        </pc:spChg>
        <pc:spChg chg="add del">
          <ac:chgData name="Paola Puhanić" userId="S::paola.puhanic@skole.hr::a3d6f5ce-50b0-4101-b4f7-9b0498a7ebb2" providerId="AD" clId="Web-{862EDC7B-D279-4CFD-9309-2470B0A17E6B}" dt="2020-02-06T13:37:14.012" v="440"/>
          <ac:spMkLst>
            <pc:docMk/>
            <pc:sldMk cId="3376872908" sldId="259"/>
            <ac:spMk id="6" creationId="{4E9EDDFA-8F05-462B-8D3E-5B9C4FBC735B}"/>
          </ac:spMkLst>
        </pc:spChg>
        <pc:spChg chg="add del">
          <ac:chgData name="Paola Puhanić" userId="S::paola.puhanic@skole.hr::a3d6f5ce-50b0-4101-b4f7-9b0498a7ebb2" providerId="AD" clId="Web-{862EDC7B-D279-4CFD-9309-2470B0A17E6B}" dt="2020-02-06T13:37:14.012" v="440"/>
          <ac:spMkLst>
            <pc:docMk/>
            <pc:sldMk cId="3376872908" sldId="259"/>
            <ac:spMk id="7" creationId="{143F9A23-3237-4ED6-A1E9-C0E6530E053B}"/>
          </ac:spMkLst>
        </pc:spChg>
        <pc:spChg chg="add">
          <ac:chgData name="Paola Puhanić" userId="S::paola.puhanic@skole.hr::a3d6f5ce-50b0-4101-b4f7-9b0498a7ebb2" providerId="AD" clId="Web-{862EDC7B-D279-4CFD-9309-2470B0A17E6B}" dt="2020-02-06T13:37:14.027" v="441"/>
          <ac:spMkLst>
            <pc:docMk/>
            <pc:sldMk cId="3376872908" sldId="259"/>
            <ac:spMk id="8" creationId="{0BBB6B01-5B73-410C-B70E-8CF2FA470D11}"/>
          </ac:spMkLst>
        </pc:spChg>
        <pc:spChg chg="add del">
          <ac:chgData name="Paola Puhanić" userId="S::paola.puhanic@skole.hr::a3d6f5ce-50b0-4101-b4f7-9b0498a7ebb2" providerId="AD" clId="Web-{862EDC7B-D279-4CFD-9309-2470B0A17E6B}" dt="2020-02-06T13:37:11.371" v="438"/>
          <ac:spMkLst>
            <pc:docMk/>
            <pc:sldMk cId="3376872908" sldId="259"/>
            <ac:spMk id="9" creationId="{0BBB6B01-5B73-410C-B70E-8CF2FA470D11}"/>
          </ac:spMkLst>
        </pc:spChg>
        <pc:spChg chg="add">
          <ac:chgData name="Paola Puhanić" userId="S::paola.puhanic@skole.hr::a3d6f5ce-50b0-4101-b4f7-9b0498a7ebb2" providerId="AD" clId="Web-{862EDC7B-D279-4CFD-9309-2470B0A17E6B}" dt="2020-02-06T13:37:14.027" v="441"/>
          <ac:spMkLst>
            <pc:docMk/>
            <pc:sldMk cId="3376872908" sldId="259"/>
            <ac:spMk id="10" creationId="{8712F587-12D0-435C-8E3F-F44C36EE71B8}"/>
          </ac:spMkLst>
        </pc:spChg>
        <pc:spChg chg="add del">
          <ac:chgData name="Paola Puhanić" userId="S::paola.puhanic@skole.hr::a3d6f5ce-50b0-4101-b4f7-9b0498a7ebb2" providerId="AD" clId="Web-{862EDC7B-D279-4CFD-9309-2470B0A17E6B}" dt="2020-02-06T13:37:11.371" v="438"/>
          <ac:spMkLst>
            <pc:docMk/>
            <pc:sldMk cId="3376872908" sldId="259"/>
            <ac:spMk id="11" creationId="{8712F587-12D0-435C-8E3F-F44C36EE71B8}"/>
          </ac:spMkLst>
        </pc:spChg>
        <pc:spChg chg="add del">
          <ac:chgData name="Paola Puhanić" userId="S::paola.puhanic@skole.hr::a3d6f5ce-50b0-4101-b4f7-9b0498a7ebb2" providerId="AD" clId="Web-{862EDC7B-D279-4CFD-9309-2470B0A17E6B}" dt="2020-02-06T13:37:14.012" v="440"/>
          <ac:spMkLst>
            <pc:docMk/>
            <pc:sldMk cId="3376872908" sldId="259"/>
            <ac:spMk id="13" creationId="{C63CD46D-4335-4BA4-842A-BF835A99CB2C}"/>
          </ac:spMkLst>
        </pc:spChg>
        <pc:picChg chg="add mod ord">
          <ac:chgData name="Paola Puhanić" userId="S::paola.puhanic@skole.hr::a3d6f5ce-50b0-4101-b4f7-9b0498a7ebb2" providerId="AD" clId="Web-{862EDC7B-D279-4CFD-9309-2470B0A17E6B}" dt="2020-02-06T13:37:14.027" v="441"/>
          <ac:picMkLst>
            <pc:docMk/>
            <pc:sldMk cId="3376872908" sldId="259"/>
            <ac:picMk id="4" creationId="{0FA5E245-5593-4569-80E7-6D3D47E899EE}"/>
          </ac:picMkLst>
        </pc:picChg>
      </pc:sldChg>
      <pc:sldChg chg="modSp new">
        <pc:chgData name="Paola Puhanić" userId="S::paola.puhanic@skole.hr::a3d6f5ce-50b0-4101-b4f7-9b0498a7ebb2" providerId="AD" clId="Web-{862EDC7B-D279-4CFD-9309-2470B0A17E6B}" dt="2020-02-06T13:40:10.170" v="522" actId="20577"/>
        <pc:sldMkLst>
          <pc:docMk/>
          <pc:sldMk cId="3255398103" sldId="260"/>
        </pc:sldMkLst>
        <pc:spChg chg="mod">
          <ac:chgData name="Paola Puhanić" userId="S::paola.puhanic@skole.hr::a3d6f5ce-50b0-4101-b4f7-9b0498a7ebb2" providerId="AD" clId="Web-{862EDC7B-D279-4CFD-9309-2470B0A17E6B}" dt="2020-02-06T13:38:29.810" v="473" actId="20577"/>
          <ac:spMkLst>
            <pc:docMk/>
            <pc:sldMk cId="3255398103" sldId="260"/>
            <ac:spMk id="2" creationId="{D8782FE1-0F3A-4169-8AAD-84384862EEB5}"/>
          </ac:spMkLst>
        </pc:spChg>
        <pc:spChg chg="mod">
          <ac:chgData name="Paola Puhanić" userId="S::paola.puhanic@skole.hr::a3d6f5ce-50b0-4101-b4f7-9b0498a7ebb2" providerId="AD" clId="Web-{862EDC7B-D279-4CFD-9309-2470B0A17E6B}" dt="2020-02-06T13:40:10.170" v="522" actId="20577"/>
          <ac:spMkLst>
            <pc:docMk/>
            <pc:sldMk cId="3255398103" sldId="260"/>
            <ac:spMk id="3" creationId="{54B9B66C-00D6-4C39-A1CD-CCAE6BB3F992}"/>
          </ac:spMkLst>
        </pc:spChg>
      </pc:sldChg>
      <pc:sldChg chg="modSp new">
        <pc:chgData name="Paola Puhanić" userId="S::paola.puhanic@skole.hr::a3d6f5ce-50b0-4101-b4f7-9b0498a7ebb2" providerId="AD" clId="Web-{862EDC7B-D279-4CFD-9309-2470B0A17E6B}" dt="2020-02-06T13:42:41.156" v="632" actId="1076"/>
        <pc:sldMkLst>
          <pc:docMk/>
          <pc:sldMk cId="1976928730" sldId="261"/>
        </pc:sldMkLst>
        <pc:spChg chg="mod">
          <ac:chgData name="Paola Puhanić" userId="S::paola.puhanic@skole.hr::a3d6f5ce-50b0-4101-b4f7-9b0498a7ebb2" providerId="AD" clId="Web-{862EDC7B-D279-4CFD-9309-2470B0A17E6B}" dt="2020-02-06T13:42:41.156" v="632" actId="1076"/>
          <ac:spMkLst>
            <pc:docMk/>
            <pc:sldMk cId="1976928730" sldId="261"/>
            <ac:spMk id="2" creationId="{ED2D693C-5647-4BE7-B968-3CBD5C115D5E}"/>
          </ac:spMkLst>
        </pc:spChg>
        <pc:spChg chg="mod">
          <ac:chgData name="Paola Puhanić" userId="S::paola.puhanic@skole.hr::a3d6f5ce-50b0-4101-b4f7-9b0498a7ebb2" providerId="AD" clId="Web-{862EDC7B-D279-4CFD-9309-2470B0A17E6B}" dt="2020-02-06T13:42:18.937" v="628" actId="14100"/>
          <ac:spMkLst>
            <pc:docMk/>
            <pc:sldMk cId="1976928730" sldId="261"/>
            <ac:spMk id="3" creationId="{ADDD4524-7D63-4037-BF02-47C8E957DF79}"/>
          </ac:spMkLst>
        </pc:spChg>
      </pc:sldChg>
      <pc:sldChg chg="modSp new del">
        <pc:chgData name="Paola Puhanić" userId="S::paola.puhanic@skole.hr::a3d6f5ce-50b0-4101-b4f7-9b0498a7ebb2" providerId="AD" clId="Web-{862EDC7B-D279-4CFD-9309-2470B0A17E6B}" dt="2020-02-06T13:41:03.499" v="558"/>
        <pc:sldMkLst>
          <pc:docMk/>
          <pc:sldMk cId="2721189247" sldId="261"/>
        </pc:sldMkLst>
        <pc:spChg chg="mod">
          <ac:chgData name="Paola Puhanić" userId="S::paola.puhanic@skole.hr::a3d6f5ce-50b0-4101-b4f7-9b0498a7ebb2" providerId="AD" clId="Web-{862EDC7B-D279-4CFD-9309-2470B0A17E6B}" dt="2020-02-06T13:40:35.217" v="540" actId="14100"/>
          <ac:spMkLst>
            <pc:docMk/>
            <pc:sldMk cId="2721189247" sldId="261"/>
            <ac:spMk id="2" creationId="{4C0C087F-B175-4BAA-A245-F892BC459176}"/>
          </ac:spMkLst>
        </pc:spChg>
      </pc:sldChg>
      <pc:sldMasterChg chg="del delSldLayout">
        <pc:chgData name="Paola Puhanić" userId="S::paola.puhanic@skole.hr::a3d6f5ce-50b0-4101-b4f7-9b0498a7ebb2" providerId="AD" clId="Web-{862EDC7B-D279-4CFD-9309-2470B0A17E6B}" dt="2020-02-06T12:40:27.099" v="0"/>
        <pc:sldMasterMkLst>
          <pc:docMk/>
          <pc:sldMasterMk cId="2460954070" sldId="2147483660"/>
        </pc:sldMasterMkLst>
        <pc:sldLayoutChg chg="del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Paola Puhanić" userId="S::paola.puhanic@skole.hr::a3d6f5ce-50b0-4101-b4f7-9b0498a7ebb2" providerId="AD" clId="Web-{862EDC7B-D279-4CFD-9309-2470B0A17E6B}" dt="2020-02-06T12:40:27.099" v="0"/>
        <pc:sldMasterMkLst>
          <pc:docMk/>
          <pc:sldMasterMk cId="1236111638" sldId="2147483698"/>
        </pc:sldMasterMkLst>
        <pc:sldLayoutChg chg="add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1236111638" sldId="2147483698"/>
            <pc:sldLayoutMk cId="2043873140" sldId="2147483687"/>
          </pc:sldLayoutMkLst>
        </pc:sldLayoutChg>
        <pc:sldLayoutChg chg="add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1236111638" sldId="2147483698"/>
            <pc:sldLayoutMk cId="4135993073" sldId="2147483688"/>
          </pc:sldLayoutMkLst>
        </pc:sldLayoutChg>
        <pc:sldLayoutChg chg="add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1236111638" sldId="2147483698"/>
            <pc:sldLayoutMk cId="4191876451" sldId="2147483689"/>
          </pc:sldLayoutMkLst>
        </pc:sldLayoutChg>
        <pc:sldLayoutChg chg="add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1236111638" sldId="2147483698"/>
            <pc:sldLayoutMk cId="3068615137" sldId="2147483690"/>
          </pc:sldLayoutMkLst>
        </pc:sldLayoutChg>
        <pc:sldLayoutChg chg="add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1236111638" sldId="2147483698"/>
            <pc:sldLayoutMk cId="1425368814" sldId="2147483691"/>
          </pc:sldLayoutMkLst>
        </pc:sldLayoutChg>
        <pc:sldLayoutChg chg="add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1236111638" sldId="2147483698"/>
            <pc:sldLayoutMk cId="3336758283" sldId="2147483692"/>
          </pc:sldLayoutMkLst>
        </pc:sldLayoutChg>
        <pc:sldLayoutChg chg="add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1236111638" sldId="2147483698"/>
            <pc:sldLayoutMk cId="3117249490" sldId="2147483693"/>
          </pc:sldLayoutMkLst>
        </pc:sldLayoutChg>
        <pc:sldLayoutChg chg="add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1236111638" sldId="2147483698"/>
            <pc:sldLayoutMk cId="163857382" sldId="2147483694"/>
          </pc:sldLayoutMkLst>
        </pc:sldLayoutChg>
        <pc:sldLayoutChg chg="add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1236111638" sldId="2147483698"/>
            <pc:sldLayoutMk cId="1358272010" sldId="2147483695"/>
          </pc:sldLayoutMkLst>
        </pc:sldLayoutChg>
        <pc:sldLayoutChg chg="add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1236111638" sldId="2147483698"/>
            <pc:sldLayoutMk cId="1149421016" sldId="2147483696"/>
          </pc:sldLayoutMkLst>
        </pc:sldLayoutChg>
        <pc:sldLayoutChg chg="add">
          <pc:chgData name="Paola Puhanić" userId="S::paola.puhanic@skole.hr::a3d6f5ce-50b0-4101-b4f7-9b0498a7ebb2" providerId="AD" clId="Web-{862EDC7B-D279-4CFD-9309-2470B0A17E6B}" dt="2020-02-06T12:40:27.099" v="0"/>
          <pc:sldLayoutMkLst>
            <pc:docMk/>
            <pc:sldMasterMk cId="1236111638" sldId="2147483698"/>
            <pc:sldLayoutMk cId="620684694" sldId="214748369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6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4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72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42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8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5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73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9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2/6/2020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7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61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1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2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F40FBDA-CEB1-40F0-9AB9-BD9C402D7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9D0FC2-43FE-4679-B868-97655901D8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4693" b="1258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344D4FE-ABEF-4230-9E4E-AD5782FC7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en-US"/>
              <a:t>Sigurnih pet za sigurniji internet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325F979-D3F9-4926-81B7-7ACCB31A5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FEE6-2388-4689-A963-3EC22DDA5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SIGURNOST-Poštujmo različitosti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8A1CB-E314-4ABB-B64C-B7B62F8CA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-Internet je </a:t>
            </a:r>
            <a:r>
              <a:rPr lang="en-US" dirty="0" err="1">
                <a:ea typeface="+mn-lt"/>
                <a:cs typeface="+mn-lt"/>
              </a:rPr>
              <a:t>dvorište</a:t>
            </a:r>
            <a:r>
              <a:rPr lang="en-US" dirty="0">
                <a:ea typeface="+mn-lt"/>
                <a:cs typeface="+mn-lt"/>
              </a:rPr>
              <a:t> 21. </a:t>
            </a:r>
            <a:r>
              <a:rPr lang="en-US" dirty="0" err="1">
                <a:ea typeface="+mn-lt"/>
                <a:cs typeface="+mn-lt"/>
              </a:rPr>
              <a:t>stoljeća</a:t>
            </a:r>
            <a:r>
              <a:rPr lang="en-US" dirty="0">
                <a:ea typeface="+mn-lt"/>
                <a:cs typeface="+mn-lt"/>
              </a:rPr>
              <a:t>, ne </a:t>
            </a:r>
            <a:r>
              <a:rPr lang="en-US" dirty="0" err="1">
                <a:ea typeface="+mn-lt"/>
                <a:cs typeface="+mn-lt"/>
              </a:rPr>
              <a:t>zagađujmo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govorom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mržnje</a:t>
            </a:r>
            <a:r>
              <a:rPr lang="en-US" dirty="0">
                <a:ea typeface="+mn-lt"/>
                <a:cs typeface="+mn-lt"/>
              </a:rPr>
              <a:t>!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</a:t>
            </a:r>
            <a:r>
              <a:rPr lang="en-US" dirty="0" err="1">
                <a:ea typeface="+mn-lt"/>
                <a:cs typeface="+mn-lt"/>
              </a:rPr>
              <a:t>Govor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mržnje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uključuje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okrutne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neprijateljske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negativne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izjave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usmjerene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nekomu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temelju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rase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vjere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nacionalnosti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invalidnosti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dobi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spola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seksualne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orijentacije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 To </a:t>
            </a:r>
            <a:r>
              <a:rPr lang="en-US" dirty="0" err="1">
                <a:ea typeface="+mn-lt"/>
                <a:cs typeface="+mn-lt"/>
              </a:rPr>
              <a:t>uključuje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nazivanje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pogrdnim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imenima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širenje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stereotipa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pisanje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pogrdnih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komentara</a:t>
            </a:r>
            <a:r>
              <a:rPr lang="en-US" dirty="0">
                <a:ea typeface="+mn-lt"/>
                <a:cs typeface="+mn-lt"/>
              </a:rPr>
              <a:t>. 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>
                <a:ea typeface="+mn-lt"/>
                <a:cs typeface="+mn-lt"/>
              </a:rPr>
              <a:t>Svakomu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ljudskom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biću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rođenjem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pripisana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ljudska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prava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>
                <a:ea typeface="+mn-lt"/>
                <a:cs typeface="+mn-lt"/>
              </a:rPr>
              <a:t>Ljudska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prava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također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pravo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odlučivanja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nam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sviđati</a:t>
            </a:r>
            <a:r>
              <a:rPr lang="en-US" dirty="0">
                <a:ea typeface="+mn-lt"/>
                <a:cs typeface="+mn-lt"/>
              </a:rPr>
              <a:t>, a </a:t>
            </a:r>
            <a:r>
              <a:rPr lang="en-US" dirty="0" err="1">
                <a:ea typeface="+mn-lt"/>
                <a:cs typeface="+mn-lt"/>
              </a:rPr>
              <a:t>što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neće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čim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ćemo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slagati</a:t>
            </a:r>
            <a:r>
              <a:rPr lang="en-US" dirty="0">
                <a:ea typeface="+mn-lt"/>
                <a:cs typeface="+mn-lt"/>
              </a:rPr>
              <a:t>, a s </a:t>
            </a:r>
            <a:r>
              <a:rPr lang="en-US" dirty="0" err="1">
                <a:ea typeface="+mn-lt"/>
                <a:cs typeface="+mn-lt"/>
              </a:rPr>
              <a:t>čim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nećemo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>
                <a:ea typeface="+mn-lt"/>
                <a:cs typeface="+mn-lt"/>
              </a:rPr>
              <a:t>Voljeti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mjesto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državu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kojoj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rođen</a:t>
            </a:r>
            <a:r>
              <a:rPr lang="en-US" dirty="0">
                <a:ea typeface="+mn-lt"/>
                <a:cs typeface="+mn-lt"/>
              </a:rPr>
              <a:t>, ne </a:t>
            </a:r>
            <a:r>
              <a:rPr lang="en-US" dirty="0" err="1">
                <a:ea typeface="+mn-lt"/>
                <a:cs typeface="+mn-lt"/>
              </a:rPr>
              <a:t>podrazumijeva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mrziti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sve</a:t>
            </a:r>
            <a:r>
              <a:rPr lang="en-US" dirty="0">
                <a:ea typeface="+mn-lt"/>
                <a:cs typeface="+mn-lt"/>
              </a:rPr>
              <a:t> one </a:t>
            </a:r>
            <a:r>
              <a:rPr lang="en-US" dirty="0" err="1">
                <a:ea typeface="+mn-lt"/>
                <a:cs typeface="+mn-lt"/>
              </a:rPr>
              <a:t>koji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dirty="0" err="1">
                <a:ea typeface="+mn-lt"/>
                <a:cs typeface="+mn-lt"/>
              </a:rPr>
              <a:t>drugdje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1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F8041346-1E5F-4282-A04C-2C3841EC6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256" y="2274276"/>
            <a:ext cx="4414438" cy="23276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0027C-3901-40DA-8686-774CF0945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</a:t>
            </a:r>
            <a:r>
              <a:rPr lang="en-US" dirty="0" err="1">
                <a:ea typeface="+mn-lt"/>
                <a:cs typeface="+mn-lt"/>
              </a:rPr>
              <a:t>Mržnja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može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susresti</a:t>
            </a:r>
            <a:r>
              <a:rPr lang="en-US" dirty="0">
                <a:ea typeface="+mn-lt"/>
                <a:cs typeface="+mn-lt"/>
              </a:rPr>
              <a:t> u </a:t>
            </a:r>
            <a:r>
              <a:rPr lang="en-US" dirty="0" err="1">
                <a:ea typeface="+mn-lt"/>
                <a:cs typeface="+mn-lt"/>
              </a:rPr>
              <a:t>različitim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oblicima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internetu</a:t>
            </a:r>
            <a:r>
              <a:rPr lang="en-US" dirty="0">
                <a:ea typeface="+mn-lt"/>
                <a:cs typeface="+mn-lt"/>
              </a:rPr>
              <a:t>: </a:t>
            </a:r>
            <a:r>
              <a:rPr lang="en-US" dirty="0" err="1">
                <a:ea typeface="+mn-lt"/>
                <a:cs typeface="+mn-lt"/>
              </a:rPr>
              <a:t>društvene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mreže</a:t>
            </a:r>
            <a:r>
              <a:rPr lang="en-US" dirty="0">
                <a:ea typeface="+mn-lt"/>
                <a:cs typeface="+mn-lt"/>
              </a:rPr>
              <a:t> , </a:t>
            </a:r>
            <a:r>
              <a:rPr lang="en-US" dirty="0" err="1">
                <a:ea typeface="+mn-lt"/>
                <a:cs typeface="+mn-lt"/>
              </a:rPr>
              <a:t>glazbene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stranice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videostranice</a:t>
            </a:r>
            <a:r>
              <a:rPr lang="en-US" dirty="0">
                <a:ea typeface="+mn-lt"/>
                <a:cs typeface="+mn-lt"/>
              </a:rPr>
              <a:t> , </a:t>
            </a:r>
            <a:r>
              <a:rPr lang="en-US" dirty="0" err="1">
                <a:ea typeface="+mn-lt"/>
                <a:cs typeface="+mn-lt"/>
              </a:rPr>
              <a:t>sadržaji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kreirani</a:t>
            </a:r>
            <a:r>
              <a:rPr lang="en-US" dirty="0">
                <a:ea typeface="+mn-lt"/>
                <a:cs typeface="+mn-lt"/>
              </a:rPr>
              <a:t> od </a:t>
            </a:r>
            <a:r>
              <a:rPr lang="en-US" dirty="0" err="1">
                <a:ea typeface="+mn-lt"/>
                <a:cs typeface="+mn-lt"/>
              </a:rPr>
              <a:t>strane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korisnika</a:t>
            </a:r>
            <a:r>
              <a:rPr lang="en-US" dirty="0">
                <a:ea typeface="+mn-lt"/>
                <a:cs typeface="+mn-lt"/>
              </a:rPr>
              <a:t> , online </a:t>
            </a:r>
            <a:r>
              <a:rPr lang="en-US" dirty="0" err="1">
                <a:ea typeface="+mn-lt"/>
                <a:cs typeface="+mn-lt"/>
              </a:rPr>
              <a:t>igre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više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igrača</a:t>
            </a:r>
            <a:r>
              <a:rPr lang="en-US" dirty="0">
                <a:ea typeface="+mn-lt"/>
                <a:cs typeface="+mn-lt"/>
              </a:rPr>
              <a:t>, online </a:t>
            </a:r>
            <a:r>
              <a:rPr lang="en-US" dirty="0" err="1">
                <a:ea typeface="+mn-lt"/>
                <a:cs typeface="+mn-lt"/>
              </a:rPr>
              <a:t>izvori</a:t>
            </a:r>
            <a:r>
              <a:rPr lang="en-US" dirty="0">
                <a:ea typeface="+mn-lt"/>
                <a:cs typeface="+mn-lt"/>
              </a:rPr>
              <a:t> , online </a:t>
            </a:r>
            <a:r>
              <a:rPr lang="en-US" dirty="0" err="1">
                <a:ea typeface="+mn-lt"/>
                <a:cs typeface="+mn-lt"/>
              </a:rPr>
              <a:t>forumi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oglas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err="1">
                <a:ea typeface="+mn-lt"/>
                <a:cs typeface="+mn-lt"/>
              </a:rPr>
              <a:t>Nažalost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objave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šire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mržnju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često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dobivaju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podršku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jer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smatramo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smiješnima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mislimo</a:t>
            </a:r>
            <a:r>
              <a:rPr lang="en-US" dirty="0">
                <a:ea typeface="+mn-lt"/>
                <a:cs typeface="+mn-lt"/>
              </a:rPr>
              <a:t> da je </a:t>
            </a:r>
            <a:r>
              <a:rPr lang="en-US" dirty="0" err="1">
                <a:ea typeface="+mn-lt"/>
                <a:cs typeface="+mn-lt"/>
              </a:rPr>
              <a:t>ispravno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dolaziti</a:t>
            </a:r>
            <a:r>
              <a:rPr lang="en-US" dirty="0">
                <a:ea typeface="+mn-lt"/>
                <a:cs typeface="+mn-lt"/>
              </a:rPr>
              <a:t> do </a:t>
            </a:r>
            <a:r>
              <a:rPr lang="en-US" dirty="0" err="1">
                <a:ea typeface="+mn-lt"/>
                <a:cs typeface="+mn-lt"/>
              </a:rPr>
              <a:t>vlastite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popularnosti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umanjujući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tuđu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općenito</a:t>
            </a:r>
            <a:r>
              <a:rPr lang="en-US" dirty="0">
                <a:ea typeface="+mn-lt"/>
                <a:cs typeface="+mn-lt"/>
              </a:rPr>
              <a:t> ne </a:t>
            </a:r>
            <a:r>
              <a:rPr lang="en-US" dirty="0" err="1">
                <a:ea typeface="+mn-lt"/>
                <a:cs typeface="+mn-lt"/>
              </a:rPr>
              <a:t>brinemo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štetu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podržavanjem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takvih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poruka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činimo</a:t>
            </a:r>
            <a:endParaRPr lang="en-US" dirty="0" err="1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28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A0176-9FCC-4502-B8D9-6C94AC512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en-US"/>
              <a:t>VAŽNO JE REAGIRATI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4" name="Picture 4" descr="A picture containing clock, drawing, room&#10;&#10;Description generated with very high confidence">
            <a:extLst>
              <a:ext uri="{FF2B5EF4-FFF2-40B4-BE49-F238E27FC236}">
                <a16:creationId xmlns:a16="http://schemas.microsoft.com/office/drawing/2014/main" id="{0FA5E245-5593-4569-80E7-6D3D47E89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256" y="1784799"/>
            <a:ext cx="4414438" cy="330656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85E25-AE08-41CF-B798-C24A16373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 </a:t>
            </a:r>
            <a:r>
              <a:rPr lang="en-US" dirty="0" err="1">
                <a:ea typeface="+mn-lt"/>
                <a:cs typeface="+mn-lt"/>
              </a:rPr>
              <a:t>Obrati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nekoj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odrasloj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osobi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kojoj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vjeruješ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razgovaraj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njom</a:t>
            </a:r>
            <a:r>
              <a:rPr lang="en-US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 Ako je </a:t>
            </a:r>
            <a:r>
              <a:rPr lang="en-US" dirty="0" err="1">
                <a:ea typeface="+mn-lt"/>
                <a:cs typeface="+mn-lt"/>
              </a:rPr>
              <a:t>tvoj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prijatelj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prijateljica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žrtva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govora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mržnje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pruži</a:t>
            </a:r>
            <a:r>
              <a:rPr lang="en-US" dirty="0">
                <a:ea typeface="+mn-lt"/>
                <a:cs typeface="+mn-lt"/>
              </a:rPr>
              <a:t> mu/</a:t>
            </a:r>
            <a:r>
              <a:rPr lang="en-US" dirty="0" err="1">
                <a:ea typeface="+mn-lt"/>
                <a:cs typeface="+mn-lt"/>
              </a:rPr>
              <a:t>joj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podršku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potakni</a:t>
            </a:r>
            <a:r>
              <a:rPr lang="en-US" dirty="0">
                <a:ea typeface="+mn-lt"/>
                <a:cs typeface="+mn-lt"/>
              </a:rPr>
              <a:t> da </a:t>
            </a:r>
            <a:r>
              <a:rPr lang="en-US" dirty="0" err="1">
                <a:ea typeface="+mn-lt"/>
                <a:cs typeface="+mn-lt"/>
              </a:rPr>
              <a:t>potraži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pomoć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 Ako </a:t>
            </a:r>
            <a:r>
              <a:rPr lang="en-US" dirty="0" err="1">
                <a:ea typeface="+mn-lt"/>
                <a:cs typeface="+mn-lt"/>
              </a:rPr>
              <a:t>tvoji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prijatelji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vrijeđaju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druge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zbog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njihove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različitosti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reagiraj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suprotstavi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govoru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mržnje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7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2FE1-0F3A-4169-8AAD-84384862E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SUPROTSTAVI SE GOVORU MRŽNJE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9B66C-00D6-4C39-A1CD-CCAE6BB3F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 </a:t>
            </a:r>
            <a:r>
              <a:rPr lang="en-US" dirty="0" err="1">
                <a:ea typeface="+mn-lt"/>
                <a:cs typeface="+mn-lt"/>
              </a:rPr>
              <a:t>izrazi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svoje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mišljenje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pošalji</a:t>
            </a:r>
            <a:r>
              <a:rPr lang="en-US" dirty="0">
                <a:ea typeface="+mn-lt"/>
                <a:cs typeface="+mn-lt"/>
              </a:rPr>
              <a:t> video </a:t>
            </a:r>
            <a:r>
              <a:rPr lang="en-US" dirty="0" err="1">
                <a:ea typeface="+mn-lt"/>
                <a:cs typeface="+mn-lt"/>
              </a:rPr>
              <a:t>suprotan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govoru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mržnje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komentiraj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ga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 ne </a:t>
            </a:r>
            <a:r>
              <a:rPr lang="en-US" dirty="0" err="1">
                <a:ea typeface="+mn-lt"/>
                <a:cs typeface="+mn-lt"/>
              </a:rPr>
              <a:t>reagiraj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ljutnje</a:t>
            </a:r>
            <a:r>
              <a:rPr lang="en-US" dirty="0">
                <a:ea typeface="+mn-lt"/>
                <a:cs typeface="+mn-lt"/>
              </a:rPr>
              <a:t> – </a:t>
            </a:r>
            <a:r>
              <a:rPr lang="en-US" dirty="0" err="1">
                <a:ea typeface="+mn-lt"/>
                <a:cs typeface="+mn-lt"/>
              </a:rPr>
              <a:t>promisli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prije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nego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odgovoriš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 </a:t>
            </a:r>
            <a:r>
              <a:rPr lang="en-US" dirty="0" err="1">
                <a:ea typeface="+mn-lt"/>
                <a:cs typeface="+mn-lt"/>
              </a:rPr>
              <a:t>pohvali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podrži</a:t>
            </a:r>
            <a:r>
              <a:rPr lang="en-US" dirty="0">
                <a:ea typeface="+mn-lt"/>
                <a:cs typeface="+mn-lt"/>
              </a:rPr>
              <a:t> – </a:t>
            </a:r>
            <a:r>
              <a:rPr lang="en-US" dirty="0" err="1">
                <a:ea typeface="+mn-lt"/>
                <a:cs typeface="+mn-lt"/>
              </a:rPr>
              <a:t>pošalji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pozitivne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komentare</a:t>
            </a:r>
            <a:r>
              <a:rPr lang="en-US" dirty="0">
                <a:ea typeface="+mn-lt"/>
                <a:cs typeface="+mn-lt"/>
              </a:rPr>
              <a:t> za </a:t>
            </a:r>
            <a:r>
              <a:rPr lang="en-US" dirty="0" err="1">
                <a:ea typeface="+mn-lt"/>
                <a:cs typeface="+mn-lt"/>
              </a:rPr>
              <a:t>primjerene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sadržaje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 </a:t>
            </a:r>
            <a:r>
              <a:rPr lang="en-US" dirty="0" err="1">
                <a:ea typeface="+mn-lt"/>
                <a:cs typeface="+mn-lt"/>
              </a:rPr>
              <a:t>razgovaraj</a:t>
            </a:r>
            <a:r>
              <a:rPr lang="en-US" dirty="0">
                <a:ea typeface="+mn-lt"/>
                <a:cs typeface="+mn-lt"/>
              </a:rPr>
              <a:t> s </a:t>
            </a:r>
            <a:r>
              <a:rPr lang="en-US" dirty="0" err="1">
                <a:ea typeface="+mn-lt"/>
                <a:cs typeface="+mn-lt"/>
              </a:rPr>
              <a:t>prijateljima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učiteljima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ili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obitelji</a:t>
            </a:r>
            <a:r>
              <a:rPr lang="en-US" dirty="0">
                <a:ea typeface="+mn-lt"/>
                <a:cs typeface="+mn-lt"/>
              </a:rPr>
              <a:t> o </a:t>
            </a:r>
            <a:r>
              <a:rPr lang="en-US" dirty="0" err="1">
                <a:ea typeface="+mn-lt"/>
                <a:cs typeface="+mn-lt"/>
              </a:rPr>
              <a:t>onome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vidio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 </a:t>
            </a:r>
            <a:r>
              <a:rPr lang="en-US" dirty="0" err="1">
                <a:ea typeface="+mn-lt"/>
                <a:cs typeface="+mn-lt"/>
              </a:rPr>
              <a:t>uči</a:t>
            </a:r>
            <a:r>
              <a:rPr lang="en-US" dirty="0">
                <a:ea typeface="+mn-lt"/>
                <a:cs typeface="+mn-lt"/>
              </a:rPr>
              <a:t> – </a:t>
            </a:r>
            <a:r>
              <a:rPr lang="en-US" dirty="0" err="1">
                <a:ea typeface="+mn-lt"/>
                <a:cs typeface="+mn-lt"/>
              </a:rPr>
              <a:t>istraži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informacije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doznaj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što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</a:t>
            </a:r>
            <a:r>
              <a:rPr lang="en-US" dirty="0">
                <a:ea typeface="+mn-lt"/>
                <a:cs typeface="+mn-lt"/>
              </a:rPr>
              <a:t> to </a:t>
            </a:r>
            <a:r>
              <a:rPr lang="en-US" dirty="0" err="1">
                <a:ea typeface="+mn-lt"/>
                <a:cs typeface="+mn-lt"/>
              </a:rPr>
              <a:t>predrasude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- </a:t>
            </a:r>
            <a:r>
              <a:rPr lang="en-US" dirty="0" err="1">
                <a:ea typeface="+mn-lt"/>
                <a:cs typeface="+mn-lt"/>
              </a:rPr>
              <a:t>upoznaj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različitosti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uči</a:t>
            </a:r>
            <a:r>
              <a:rPr lang="en-US" dirty="0">
                <a:ea typeface="+mn-lt"/>
                <a:cs typeface="+mn-lt"/>
              </a:rPr>
              <a:t> se </a:t>
            </a:r>
            <a:r>
              <a:rPr lang="en-US" dirty="0" err="1">
                <a:ea typeface="+mn-lt"/>
                <a:cs typeface="+mn-lt"/>
              </a:rPr>
              <a:t>toleranciji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325539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D693C-5647-4BE7-B968-3CBD5C115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901" y="1337074"/>
            <a:ext cx="3142527" cy="3619018"/>
          </a:xfrm>
        </p:spPr>
        <p:txBody>
          <a:bodyPr/>
          <a:lstStyle/>
          <a:p>
            <a:r>
              <a:rPr lang="en-US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4524-7D63-4037-BF02-47C8E957D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6014" y="4842460"/>
            <a:ext cx="2689186" cy="11102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Paola Puhanić,8.b</a:t>
            </a:r>
          </a:p>
          <a:p>
            <a:r>
              <a:rPr lang="en-US" dirty="0"/>
              <a:t>Niko Nogić,8.b</a:t>
            </a:r>
          </a:p>
          <a:p>
            <a:r>
              <a:rPr lang="en-US" dirty="0"/>
              <a:t>Jana Čejka,8.b</a:t>
            </a:r>
          </a:p>
        </p:txBody>
      </p:sp>
    </p:spTree>
    <p:extLst>
      <p:ext uri="{BB962C8B-B14F-4D97-AF65-F5344CB8AC3E}">
        <p14:creationId xmlns:p14="http://schemas.microsoft.com/office/powerpoint/2010/main" val="1976928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243541"/>
      </a:dk2>
      <a:lt2>
        <a:srgbClr val="E4E8E2"/>
      </a:lt2>
      <a:accent1>
        <a:srgbClr val="A329E7"/>
      </a:accent1>
      <a:accent2>
        <a:srgbClr val="6744DD"/>
      </a:accent2>
      <a:accent3>
        <a:srgbClr val="2D50E7"/>
      </a:accent3>
      <a:accent4>
        <a:srgbClr val="178AD5"/>
      </a:accent4>
      <a:accent5>
        <a:srgbClr val="20B6B3"/>
      </a:accent5>
      <a:accent6>
        <a:srgbClr val="14B971"/>
      </a:accent6>
      <a:hlink>
        <a:srgbClr val="348F9E"/>
      </a:hlink>
      <a:folHlink>
        <a:srgbClr val="7F7F7F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SavonVTI</vt:lpstr>
      <vt:lpstr>Sigurnih pet za sigurniji internet </vt:lpstr>
      <vt:lpstr>SIGURNOST-Poštujmo različitosti</vt:lpstr>
      <vt:lpstr>PowerPoint Presentation</vt:lpstr>
      <vt:lpstr>VAŽNO JE REAGIRATI</vt:lpstr>
      <vt:lpstr>SUPROTSTAVI SE GOVORU MRŽNJE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167</cp:revision>
  <dcterms:created xsi:type="dcterms:W3CDTF">2020-02-06T12:40:17Z</dcterms:created>
  <dcterms:modified xsi:type="dcterms:W3CDTF">2020-02-06T13:42:42Z</dcterms:modified>
</cp:coreProperties>
</file>