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9" r:id="rId1"/>
  </p:sldMasterIdLst>
  <p:sldIdLst>
    <p:sldId id="256" r:id="rId2"/>
    <p:sldId id="258" r:id="rId3"/>
    <p:sldId id="263" r:id="rId4"/>
    <p:sldId id="259" r:id="rId5"/>
    <p:sldId id="269" r:id="rId6"/>
    <p:sldId id="268" r:id="rId7"/>
    <p:sldId id="262" r:id="rId8"/>
    <p:sldId id="260" r:id="rId9"/>
    <p:sldId id="267" r:id="rId10"/>
    <p:sldId id="261" r:id="rId11"/>
    <p:sldId id="264" r:id="rId12"/>
    <p:sldId id="270" r:id="rId13"/>
    <p:sldId id="265" r:id="rId14"/>
    <p:sldId id="266" r:id="rId15"/>
    <p:sldId id="272"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A11C85-25E0-41BE-A510-879A4814C63D}" type="doc">
      <dgm:prSet loTypeId="urn:microsoft.com/office/officeart/2005/8/layout/pyramid2" loCatId="pyramid" qsTypeId="urn:microsoft.com/office/officeart/2005/8/quickstyle/3d2" qsCatId="3D" csTypeId="urn:microsoft.com/office/officeart/2005/8/colors/colorful1" csCatId="colorful" phldr="1"/>
      <dgm:spPr/>
      <dgm:t>
        <a:bodyPr/>
        <a:lstStyle/>
        <a:p>
          <a:endParaRPr lang="hr-HR"/>
        </a:p>
      </dgm:t>
    </dgm:pt>
    <dgm:pt modelId="{B3082CCD-A512-42A9-99CF-1A0F25746E8F}">
      <dgm:prSet custT="1"/>
      <dgm:spPr/>
      <dgm:t>
        <a:bodyPr/>
        <a:lstStyle/>
        <a:p>
          <a:r>
            <a:rPr lang="hr-HR" sz="1600" dirty="0"/>
            <a:t>Članak 6., 7. i 8.</a:t>
          </a:r>
        </a:p>
      </dgm:t>
    </dgm:pt>
    <dgm:pt modelId="{F0E8FF6F-F543-4BC1-9E6E-5A403ABFF760}" type="parTrans" cxnId="{86A60A86-24E5-49BE-8626-D1DC8ED75082}">
      <dgm:prSet/>
      <dgm:spPr/>
      <dgm:t>
        <a:bodyPr/>
        <a:lstStyle/>
        <a:p>
          <a:endParaRPr lang="hr-HR"/>
        </a:p>
      </dgm:t>
    </dgm:pt>
    <dgm:pt modelId="{8DF36616-4295-4DC2-80FA-A9348A952A8B}" type="sibTrans" cxnId="{86A60A86-24E5-49BE-8626-D1DC8ED75082}">
      <dgm:prSet/>
      <dgm:spPr/>
      <dgm:t>
        <a:bodyPr/>
        <a:lstStyle/>
        <a:p>
          <a:endParaRPr lang="hr-HR"/>
        </a:p>
      </dgm:t>
    </dgm:pt>
    <dgm:pt modelId="{18A0DC4F-45CD-4603-A9B8-AC70C45F4B5E}">
      <dgm:prSet custT="1"/>
      <dgm:spPr/>
      <dgm:t>
        <a:bodyPr/>
        <a:lstStyle/>
        <a:p>
          <a:r>
            <a:rPr lang="hr-HR" sz="1600" dirty="0"/>
            <a:t>Svi radnici Škole, učenici, roditelji/skrbnici i druge osobe koje sudjeluju u njezinu radu trebaju:</a:t>
          </a:r>
        </a:p>
      </dgm:t>
    </dgm:pt>
    <dgm:pt modelId="{CE576140-D688-4FC8-B934-18DA189FE3E9}" type="parTrans" cxnId="{07413D4F-3547-4143-97E9-D12D88C133F9}">
      <dgm:prSet/>
      <dgm:spPr/>
      <dgm:t>
        <a:bodyPr/>
        <a:lstStyle/>
        <a:p>
          <a:endParaRPr lang="hr-HR"/>
        </a:p>
      </dgm:t>
    </dgm:pt>
    <dgm:pt modelId="{4DD20C05-A492-4D49-805B-DE5666F09411}" type="sibTrans" cxnId="{07413D4F-3547-4143-97E9-D12D88C133F9}">
      <dgm:prSet/>
      <dgm:spPr/>
      <dgm:t>
        <a:bodyPr/>
        <a:lstStyle/>
        <a:p>
          <a:endParaRPr lang="hr-HR"/>
        </a:p>
      </dgm:t>
    </dgm:pt>
    <dgm:pt modelId="{EDAB00E4-ED88-4BB0-B923-FE9A49B1936B}">
      <dgm:prSet custT="1"/>
      <dgm:spPr/>
      <dgm:t>
        <a:bodyPr/>
        <a:lstStyle/>
        <a:p>
          <a:r>
            <a:rPr lang="hr-HR" sz="1400" dirty="0"/>
            <a:t>promicati razumijevanje, snošljivost i prijateljstvo među svim narodima, rasnim i vjerskim grupama te podupirati djelatnosti mira i miroljubivoga rješavanja sukoba</a:t>
          </a:r>
        </a:p>
      </dgm:t>
    </dgm:pt>
    <dgm:pt modelId="{E5EF2CA8-A928-421F-B485-DDF3BCEC31BD}" type="parTrans" cxnId="{CBAFF3FF-45F3-4C71-9FA7-D24C1BB99686}">
      <dgm:prSet/>
      <dgm:spPr/>
      <dgm:t>
        <a:bodyPr/>
        <a:lstStyle/>
        <a:p>
          <a:endParaRPr lang="hr-HR"/>
        </a:p>
      </dgm:t>
    </dgm:pt>
    <dgm:pt modelId="{4267729B-2B0D-4269-AA18-5E72DEBAD8D0}" type="sibTrans" cxnId="{CBAFF3FF-45F3-4C71-9FA7-D24C1BB99686}">
      <dgm:prSet/>
      <dgm:spPr/>
      <dgm:t>
        <a:bodyPr/>
        <a:lstStyle/>
        <a:p>
          <a:endParaRPr lang="hr-HR"/>
        </a:p>
      </dgm:t>
    </dgm:pt>
    <dgm:pt modelId="{1B495F08-9450-4021-8B44-8CCFC365C929}">
      <dgm:prSet custT="1"/>
      <dgm:spPr/>
      <dgm:t>
        <a:bodyPr/>
        <a:lstStyle/>
        <a:p>
          <a:r>
            <a:rPr lang="hr-HR" sz="1400" dirty="0"/>
            <a:t>biti poštovane kao osobe – u skladu sa zajamčenim pravima na život, integritet i dostojanstvo. Ta su prava neotuđiva – ne mogu biti oduzeta</a:t>
          </a:r>
        </a:p>
      </dgm:t>
    </dgm:pt>
    <dgm:pt modelId="{27AD53E5-8B38-4E99-8C38-BDDF9B66AE62}" type="parTrans" cxnId="{A831D384-7E9E-4B3B-A662-E76CFB2CA20F}">
      <dgm:prSet/>
      <dgm:spPr/>
      <dgm:t>
        <a:bodyPr/>
        <a:lstStyle/>
        <a:p>
          <a:endParaRPr lang="hr-HR"/>
        </a:p>
      </dgm:t>
    </dgm:pt>
    <dgm:pt modelId="{8968D995-0338-4369-B8DD-D2CD2825FA72}" type="sibTrans" cxnId="{A831D384-7E9E-4B3B-A662-E76CFB2CA20F}">
      <dgm:prSet/>
      <dgm:spPr/>
      <dgm:t>
        <a:bodyPr/>
        <a:lstStyle/>
        <a:p>
          <a:endParaRPr lang="hr-HR"/>
        </a:p>
      </dgm:t>
    </dgm:pt>
    <dgm:pt modelId="{993F4912-DCFA-4691-99CC-CAA0D75D84DE}">
      <dgm:prSet custT="1"/>
      <dgm:spPr/>
      <dgm:t>
        <a:bodyPr/>
        <a:lstStyle/>
        <a:p>
          <a:r>
            <a:rPr lang="hr-HR" sz="1400" dirty="0"/>
            <a:t>ponašati u skladu s načelom jednakosti i pravednosti, na način koji isključuje svaku diskriminaciju bilo koje vrste</a:t>
          </a:r>
        </a:p>
      </dgm:t>
    </dgm:pt>
    <dgm:pt modelId="{2B91B623-4799-4BCD-89B9-3A65F4A48887}" type="parTrans" cxnId="{82437CA4-CB54-4C11-A290-CACD808E2377}">
      <dgm:prSet/>
      <dgm:spPr/>
      <dgm:t>
        <a:bodyPr/>
        <a:lstStyle/>
        <a:p>
          <a:endParaRPr lang="hr-HR"/>
        </a:p>
      </dgm:t>
    </dgm:pt>
    <dgm:pt modelId="{D5459E8E-16BB-4C3F-BECE-B06452977E25}" type="sibTrans" cxnId="{82437CA4-CB54-4C11-A290-CACD808E2377}">
      <dgm:prSet/>
      <dgm:spPr/>
      <dgm:t>
        <a:bodyPr/>
        <a:lstStyle/>
        <a:p>
          <a:endParaRPr lang="hr-HR"/>
        </a:p>
      </dgm:t>
    </dgm:pt>
    <dgm:pt modelId="{902BBBF5-DCA7-4B7E-8B73-DA057C332DDE}" type="pres">
      <dgm:prSet presAssocID="{42A11C85-25E0-41BE-A510-879A4814C63D}" presName="compositeShape" presStyleCnt="0">
        <dgm:presLayoutVars>
          <dgm:dir/>
          <dgm:resizeHandles/>
        </dgm:presLayoutVars>
      </dgm:prSet>
      <dgm:spPr/>
    </dgm:pt>
    <dgm:pt modelId="{FC1651B0-027E-40AB-B8BF-C75C21A3A0A3}" type="pres">
      <dgm:prSet presAssocID="{42A11C85-25E0-41BE-A510-879A4814C63D}" presName="pyramid" presStyleLbl="node1" presStyleIdx="0" presStyleCnt="1"/>
      <dgm:spPr/>
    </dgm:pt>
    <dgm:pt modelId="{0FA01DAE-8647-4B73-88B2-3167FAE4F4BE}" type="pres">
      <dgm:prSet presAssocID="{42A11C85-25E0-41BE-A510-879A4814C63D}" presName="theList" presStyleCnt="0"/>
      <dgm:spPr/>
    </dgm:pt>
    <dgm:pt modelId="{CA28D1F7-0B0F-4F01-9113-CD6FBB48524B}" type="pres">
      <dgm:prSet presAssocID="{B3082CCD-A512-42A9-99CF-1A0F25746E8F}" presName="aNode" presStyleLbl="fgAcc1" presStyleIdx="0" presStyleCnt="5">
        <dgm:presLayoutVars>
          <dgm:bulletEnabled val="1"/>
        </dgm:presLayoutVars>
      </dgm:prSet>
      <dgm:spPr/>
    </dgm:pt>
    <dgm:pt modelId="{29CC71DA-21DA-4663-B5CD-984BAC7319FC}" type="pres">
      <dgm:prSet presAssocID="{B3082CCD-A512-42A9-99CF-1A0F25746E8F}" presName="aSpace" presStyleCnt="0"/>
      <dgm:spPr/>
    </dgm:pt>
    <dgm:pt modelId="{8E9CECD6-AFC4-47CB-8AC6-F7E4FA1A1DDA}" type="pres">
      <dgm:prSet presAssocID="{18A0DC4F-45CD-4603-A9B8-AC70C45F4B5E}" presName="aNode" presStyleLbl="fgAcc1" presStyleIdx="1" presStyleCnt="5">
        <dgm:presLayoutVars>
          <dgm:bulletEnabled val="1"/>
        </dgm:presLayoutVars>
      </dgm:prSet>
      <dgm:spPr/>
    </dgm:pt>
    <dgm:pt modelId="{6DBD95C3-CDD8-43C1-AB31-ED84742E6EA4}" type="pres">
      <dgm:prSet presAssocID="{18A0DC4F-45CD-4603-A9B8-AC70C45F4B5E}" presName="aSpace" presStyleCnt="0"/>
      <dgm:spPr/>
    </dgm:pt>
    <dgm:pt modelId="{CFF46EA6-9D95-45B2-B461-F00A311CC166}" type="pres">
      <dgm:prSet presAssocID="{EDAB00E4-ED88-4BB0-B923-FE9A49B1936B}" presName="aNode" presStyleLbl="fgAcc1" presStyleIdx="2" presStyleCnt="5">
        <dgm:presLayoutVars>
          <dgm:bulletEnabled val="1"/>
        </dgm:presLayoutVars>
      </dgm:prSet>
      <dgm:spPr/>
    </dgm:pt>
    <dgm:pt modelId="{D44ED556-E3ED-409D-93AA-221F35E3F27B}" type="pres">
      <dgm:prSet presAssocID="{EDAB00E4-ED88-4BB0-B923-FE9A49B1936B}" presName="aSpace" presStyleCnt="0"/>
      <dgm:spPr/>
    </dgm:pt>
    <dgm:pt modelId="{205CE31B-2D6C-48D6-A75B-A394D9B2637D}" type="pres">
      <dgm:prSet presAssocID="{1B495F08-9450-4021-8B44-8CCFC365C929}" presName="aNode" presStyleLbl="fgAcc1" presStyleIdx="3" presStyleCnt="5">
        <dgm:presLayoutVars>
          <dgm:bulletEnabled val="1"/>
        </dgm:presLayoutVars>
      </dgm:prSet>
      <dgm:spPr/>
    </dgm:pt>
    <dgm:pt modelId="{405A9CE6-AEBD-4113-AAFC-272B536D4437}" type="pres">
      <dgm:prSet presAssocID="{1B495F08-9450-4021-8B44-8CCFC365C929}" presName="aSpace" presStyleCnt="0"/>
      <dgm:spPr/>
    </dgm:pt>
    <dgm:pt modelId="{BA4420EB-1D58-4EB7-B4EB-55B8378B6F05}" type="pres">
      <dgm:prSet presAssocID="{993F4912-DCFA-4691-99CC-CAA0D75D84DE}" presName="aNode" presStyleLbl="fgAcc1" presStyleIdx="4" presStyleCnt="5">
        <dgm:presLayoutVars>
          <dgm:bulletEnabled val="1"/>
        </dgm:presLayoutVars>
      </dgm:prSet>
      <dgm:spPr/>
    </dgm:pt>
    <dgm:pt modelId="{A0E13440-738D-420E-AEF2-A25979A4877A}" type="pres">
      <dgm:prSet presAssocID="{993F4912-DCFA-4691-99CC-CAA0D75D84DE}" presName="aSpace" presStyleCnt="0"/>
      <dgm:spPr/>
    </dgm:pt>
  </dgm:ptLst>
  <dgm:cxnLst>
    <dgm:cxn modelId="{65BF7C24-71FF-4905-AE1B-C4DB5762B63F}" type="presOf" srcId="{18A0DC4F-45CD-4603-A9B8-AC70C45F4B5E}" destId="{8E9CECD6-AFC4-47CB-8AC6-F7E4FA1A1DDA}" srcOrd="0" destOrd="0" presId="urn:microsoft.com/office/officeart/2005/8/layout/pyramid2"/>
    <dgm:cxn modelId="{2AFE8D26-34A2-4517-9EB0-5DF58A155091}" type="presOf" srcId="{EDAB00E4-ED88-4BB0-B923-FE9A49B1936B}" destId="{CFF46EA6-9D95-45B2-B461-F00A311CC166}" srcOrd="0" destOrd="0" presId="urn:microsoft.com/office/officeart/2005/8/layout/pyramid2"/>
    <dgm:cxn modelId="{FEAF8E3A-1D40-4A40-AAD7-29EF80F0FBA1}" type="presOf" srcId="{42A11C85-25E0-41BE-A510-879A4814C63D}" destId="{902BBBF5-DCA7-4B7E-8B73-DA057C332DDE}" srcOrd="0" destOrd="0" presId="urn:microsoft.com/office/officeart/2005/8/layout/pyramid2"/>
    <dgm:cxn modelId="{7D0DA444-316E-4A49-B421-8A810D16A5BB}" type="presOf" srcId="{B3082CCD-A512-42A9-99CF-1A0F25746E8F}" destId="{CA28D1F7-0B0F-4F01-9113-CD6FBB48524B}" srcOrd="0" destOrd="0" presId="urn:microsoft.com/office/officeart/2005/8/layout/pyramid2"/>
    <dgm:cxn modelId="{3659A769-3038-4FAC-9CF2-15B87B8E2BE0}" type="presOf" srcId="{993F4912-DCFA-4691-99CC-CAA0D75D84DE}" destId="{BA4420EB-1D58-4EB7-B4EB-55B8378B6F05}" srcOrd="0" destOrd="0" presId="urn:microsoft.com/office/officeart/2005/8/layout/pyramid2"/>
    <dgm:cxn modelId="{07413D4F-3547-4143-97E9-D12D88C133F9}" srcId="{42A11C85-25E0-41BE-A510-879A4814C63D}" destId="{18A0DC4F-45CD-4603-A9B8-AC70C45F4B5E}" srcOrd="1" destOrd="0" parTransId="{CE576140-D688-4FC8-B934-18DA189FE3E9}" sibTransId="{4DD20C05-A492-4D49-805B-DE5666F09411}"/>
    <dgm:cxn modelId="{A831D384-7E9E-4B3B-A662-E76CFB2CA20F}" srcId="{42A11C85-25E0-41BE-A510-879A4814C63D}" destId="{1B495F08-9450-4021-8B44-8CCFC365C929}" srcOrd="3" destOrd="0" parTransId="{27AD53E5-8B38-4E99-8C38-BDDF9B66AE62}" sibTransId="{8968D995-0338-4369-B8DD-D2CD2825FA72}"/>
    <dgm:cxn modelId="{86A60A86-24E5-49BE-8626-D1DC8ED75082}" srcId="{42A11C85-25E0-41BE-A510-879A4814C63D}" destId="{B3082CCD-A512-42A9-99CF-1A0F25746E8F}" srcOrd="0" destOrd="0" parTransId="{F0E8FF6F-F543-4BC1-9E6E-5A403ABFF760}" sibTransId="{8DF36616-4295-4DC2-80FA-A9348A952A8B}"/>
    <dgm:cxn modelId="{82437CA4-CB54-4C11-A290-CACD808E2377}" srcId="{42A11C85-25E0-41BE-A510-879A4814C63D}" destId="{993F4912-DCFA-4691-99CC-CAA0D75D84DE}" srcOrd="4" destOrd="0" parTransId="{2B91B623-4799-4BCD-89B9-3A65F4A48887}" sibTransId="{D5459E8E-16BB-4C3F-BECE-B06452977E25}"/>
    <dgm:cxn modelId="{976682BD-4C6F-479E-AF30-F616A0A4747A}" type="presOf" srcId="{1B495F08-9450-4021-8B44-8CCFC365C929}" destId="{205CE31B-2D6C-48D6-A75B-A394D9B2637D}" srcOrd="0" destOrd="0" presId="urn:microsoft.com/office/officeart/2005/8/layout/pyramid2"/>
    <dgm:cxn modelId="{CBAFF3FF-45F3-4C71-9FA7-D24C1BB99686}" srcId="{42A11C85-25E0-41BE-A510-879A4814C63D}" destId="{EDAB00E4-ED88-4BB0-B923-FE9A49B1936B}" srcOrd="2" destOrd="0" parTransId="{E5EF2CA8-A928-421F-B485-DDF3BCEC31BD}" sibTransId="{4267729B-2B0D-4269-AA18-5E72DEBAD8D0}"/>
    <dgm:cxn modelId="{B5DBB18A-9FDD-4BB4-A645-80D45B8125A2}" type="presParOf" srcId="{902BBBF5-DCA7-4B7E-8B73-DA057C332DDE}" destId="{FC1651B0-027E-40AB-B8BF-C75C21A3A0A3}" srcOrd="0" destOrd="0" presId="urn:microsoft.com/office/officeart/2005/8/layout/pyramid2"/>
    <dgm:cxn modelId="{06047A2D-2D46-41CB-AAF2-08D43830B104}" type="presParOf" srcId="{902BBBF5-DCA7-4B7E-8B73-DA057C332DDE}" destId="{0FA01DAE-8647-4B73-88B2-3167FAE4F4BE}" srcOrd="1" destOrd="0" presId="urn:microsoft.com/office/officeart/2005/8/layout/pyramid2"/>
    <dgm:cxn modelId="{6AF24D65-BC3E-4BE3-815B-92DA04DF5395}" type="presParOf" srcId="{0FA01DAE-8647-4B73-88B2-3167FAE4F4BE}" destId="{CA28D1F7-0B0F-4F01-9113-CD6FBB48524B}" srcOrd="0" destOrd="0" presId="urn:microsoft.com/office/officeart/2005/8/layout/pyramid2"/>
    <dgm:cxn modelId="{C5396AA6-9244-4F12-8AD5-63CA2194E558}" type="presParOf" srcId="{0FA01DAE-8647-4B73-88B2-3167FAE4F4BE}" destId="{29CC71DA-21DA-4663-B5CD-984BAC7319FC}" srcOrd="1" destOrd="0" presId="urn:microsoft.com/office/officeart/2005/8/layout/pyramid2"/>
    <dgm:cxn modelId="{560AB81B-B283-45A7-BBA9-592A6BE468AC}" type="presParOf" srcId="{0FA01DAE-8647-4B73-88B2-3167FAE4F4BE}" destId="{8E9CECD6-AFC4-47CB-8AC6-F7E4FA1A1DDA}" srcOrd="2" destOrd="0" presId="urn:microsoft.com/office/officeart/2005/8/layout/pyramid2"/>
    <dgm:cxn modelId="{2CECD7E1-9B6C-4F99-B1BC-81F7E2A002A5}" type="presParOf" srcId="{0FA01DAE-8647-4B73-88B2-3167FAE4F4BE}" destId="{6DBD95C3-CDD8-43C1-AB31-ED84742E6EA4}" srcOrd="3" destOrd="0" presId="urn:microsoft.com/office/officeart/2005/8/layout/pyramid2"/>
    <dgm:cxn modelId="{318001E5-E082-4980-BC65-2F27F14B7684}" type="presParOf" srcId="{0FA01DAE-8647-4B73-88B2-3167FAE4F4BE}" destId="{CFF46EA6-9D95-45B2-B461-F00A311CC166}" srcOrd="4" destOrd="0" presId="urn:microsoft.com/office/officeart/2005/8/layout/pyramid2"/>
    <dgm:cxn modelId="{D5C17944-482D-46AA-88CC-DB73736815B5}" type="presParOf" srcId="{0FA01DAE-8647-4B73-88B2-3167FAE4F4BE}" destId="{D44ED556-E3ED-409D-93AA-221F35E3F27B}" srcOrd="5" destOrd="0" presId="urn:microsoft.com/office/officeart/2005/8/layout/pyramid2"/>
    <dgm:cxn modelId="{66EC140E-8FF1-4792-BE00-2C4286296062}" type="presParOf" srcId="{0FA01DAE-8647-4B73-88B2-3167FAE4F4BE}" destId="{205CE31B-2D6C-48D6-A75B-A394D9B2637D}" srcOrd="6" destOrd="0" presId="urn:microsoft.com/office/officeart/2005/8/layout/pyramid2"/>
    <dgm:cxn modelId="{9CAB2D42-561F-46C2-806C-3FC3C7303D2D}" type="presParOf" srcId="{0FA01DAE-8647-4B73-88B2-3167FAE4F4BE}" destId="{405A9CE6-AEBD-4113-AAFC-272B536D4437}" srcOrd="7" destOrd="0" presId="urn:microsoft.com/office/officeart/2005/8/layout/pyramid2"/>
    <dgm:cxn modelId="{9042E9D1-ADF5-466A-A2E3-E171D00067B2}" type="presParOf" srcId="{0FA01DAE-8647-4B73-88B2-3167FAE4F4BE}" destId="{BA4420EB-1D58-4EB7-B4EB-55B8378B6F05}" srcOrd="8" destOrd="0" presId="urn:microsoft.com/office/officeart/2005/8/layout/pyramid2"/>
    <dgm:cxn modelId="{CD128F55-FD98-488F-BA9F-D76A9AF120C9}" type="presParOf" srcId="{0FA01DAE-8647-4B73-88B2-3167FAE4F4BE}" destId="{A0E13440-738D-420E-AEF2-A25979A4877A}"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28E6B5D-96F0-45C1-B5E4-61B3DFC43A89}" type="doc">
      <dgm:prSet loTypeId="urn:microsoft.com/office/officeart/2005/8/layout/process1" loCatId="process" qsTypeId="urn:microsoft.com/office/officeart/2005/8/quickstyle/simple1" qsCatId="simple" csTypeId="urn:microsoft.com/office/officeart/2005/8/colors/colorful1" csCatId="colorful"/>
      <dgm:spPr/>
      <dgm:t>
        <a:bodyPr/>
        <a:lstStyle/>
        <a:p>
          <a:endParaRPr lang="hr-HR"/>
        </a:p>
      </dgm:t>
    </dgm:pt>
    <dgm:pt modelId="{5B8B55E9-55B5-4838-945D-111256B7E0AD}">
      <dgm:prSet custT="1"/>
      <dgm:spPr/>
      <dgm:t>
        <a:bodyPr/>
        <a:lstStyle/>
        <a:p>
          <a:r>
            <a:rPr lang="hr-HR" sz="1600" dirty="0">
              <a:solidFill>
                <a:schemeClr val="bg1"/>
              </a:solidFill>
            </a:rPr>
            <a:t>Svaki učenik Škole ima pravo na privatnost, iznošenje vlastitog mišljenja te uvažavanje od strane kolega i učitelja. </a:t>
          </a:r>
        </a:p>
      </dgm:t>
    </dgm:pt>
    <dgm:pt modelId="{53D96D63-F752-42A3-8147-EFD066D13456}" type="parTrans" cxnId="{9E3981D7-FC68-4FC5-A210-096B3E2C993C}">
      <dgm:prSet/>
      <dgm:spPr/>
      <dgm:t>
        <a:bodyPr/>
        <a:lstStyle/>
        <a:p>
          <a:endParaRPr lang="hr-HR"/>
        </a:p>
      </dgm:t>
    </dgm:pt>
    <dgm:pt modelId="{49147C01-5BFE-4D2C-957A-3E0D4CAD06AD}" type="sibTrans" cxnId="{9E3981D7-FC68-4FC5-A210-096B3E2C993C}">
      <dgm:prSet/>
      <dgm:spPr/>
      <dgm:t>
        <a:bodyPr/>
        <a:lstStyle/>
        <a:p>
          <a:endParaRPr lang="hr-HR"/>
        </a:p>
      </dgm:t>
    </dgm:pt>
    <dgm:pt modelId="{581CB51C-8947-4BBA-92EF-661318B34743}">
      <dgm:prSet custT="1"/>
      <dgm:spPr/>
      <dgm:t>
        <a:bodyPr/>
        <a:lstStyle/>
        <a:p>
          <a:r>
            <a:rPr lang="hr-HR" sz="1600" dirty="0">
              <a:solidFill>
                <a:schemeClr val="bg1"/>
              </a:solidFill>
            </a:rPr>
            <a:t>Također je pravo svakog učenika na radno ozračje i neometano praćenje nastave. Škola se obvezuje da će osigurati resurse pomoći svim učenicima kojima će navedena prava biti uskraćena.</a:t>
          </a:r>
        </a:p>
      </dgm:t>
    </dgm:pt>
    <dgm:pt modelId="{2323A099-C50F-4B5C-A659-25A9457DD8CC}" type="parTrans" cxnId="{9D9AE841-94D9-465E-BCFC-38BDA6082FF3}">
      <dgm:prSet/>
      <dgm:spPr/>
      <dgm:t>
        <a:bodyPr/>
        <a:lstStyle/>
        <a:p>
          <a:endParaRPr lang="hr-HR"/>
        </a:p>
      </dgm:t>
    </dgm:pt>
    <dgm:pt modelId="{20B07CD6-86D4-412D-A4A2-BCF75E44D368}" type="sibTrans" cxnId="{9D9AE841-94D9-465E-BCFC-38BDA6082FF3}">
      <dgm:prSet/>
      <dgm:spPr/>
      <dgm:t>
        <a:bodyPr/>
        <a:lstStyle/>
        <a:p>
          <a:endParaRPr lang="hr-HR"/>
        </a:p>
      </dgm:t>
    </dgm:pt>
    <dgm:pt modelId="{87FD3405-A404-4996-BA16-B29700FB0623}">
      <dgm:prSet custT="1"/>
      <dgm:spPr/>
      <dgm:t>
        <a:bodyPr/>
        <a:lstStyle/>
        <a:p>
          <a:r>
            <a:rPr lang="hr-HR" sz="1600" dirty="0">
              <a:solidFill>
                <a:schemeClr val="bg1"/>
              </a:solidFill>
            </a:rPr>
            <a:t>Učitelji će kroz odgojno-obrazovni rad uvažavati i štititi učenička prava na iznošenje vlastitog mišljenja i različitost. </a:t>
          </a:r>
        </a:p>
      </dgm:t>
    </dgm:pt>
    <dgm:pt modelId="{179C22FE-0DDD-4A46-8E67-EF66F08CC254}" type="parTrans" cxnId="{44E4E96A-5674-43FD-9B33-BD99B9333208}">
      <dgm:prSet/>
      <dgm:spPr/>
      <dgm:t>
        <a:bodyPr/>
        <a:lstStyle/>
        <a:p>
          <a:endParaRPr lang="hr-HR"/>
        </a:p>
      </dgm:t>
    </dgm:pt>
    <dgm:pt modelId="{7B8F50AD-53E4-4F06-941C-A080A442BB79}" type="sibTrans" cxnId="{44E4E96A-5674-43FD-9B33-BD99B9333208}">
      <dgm:prSet/>
      <dgm:spPr/>
      <dgm:t>
        <a:bodyPr/>
        <a:lstStyle/>
        <a:p>
          <a:endParaRPr lang="hr-HR"/>
        </a:p>
      </dgm:t>
    </dgm:pt>
    <dgm:pt modelId="{1B8F5536-FAB0-4149-8440-BAABC4FA90AE}">
      <dgm:prSet custT="1"/>
      <dgm:spPr/>
      <dgm:t>
        <a:bodyPr/>
        <a:lstStyle/>
        <a:p>
          <a:r>
            <a:rPr lang="hr-HR" sz="1600" dirty="0">
              <a:solidFill>
                <a:schemeClr val="bg1"/>
              </a:solidFill>
            </a:rPr>
            <a:t>Učenička prava su također pravo na jasne kriterije pri ocjenjivanju, na ravnopravno sudjelovanje u rješavanju problema i pohvalu.</a:t>
          </a:r>
        </a:p>
      </dgm:t>
    </dgm:pt>
    <dgm:pt modelId="{1967A29C-859F-4646-9560-9DB855A4941C}" type="parTrans" cxnId="{EAAC4FAC-6ABF-41A1-AD4B-290F3E71DD9A}">
      <dgm:prSet/>
      <dgm:spPr/>
      <dgm:t>
        <a:bodyPr/>
        <a:lstStyle/>
        <a:p>
          <a:endParaRPr lang="hr-HR"/>
        </a:p>
      </dgm:t>
    </dgm:pt>
    <dgm:pt modelId="{D442B5BF-BCCB-40F1-B563-AF1F714ECB39}" type="sibTrans" cxnId="{EAAC4FAC-6ABF-41A1-AD4B-290F3E71DD9A}">
      <dgm:prSet/>
      <dgm:spPr/>
      <dgm:t>
        <a:bodyPr/>
        <a:lstStyle/>
        <a:p>
          <a:endParaRPr lang="hr-HR"/>
        </a:p>
      </dgm:t>
    </dgm:pt>
    <dgm:pt modelId="{374CD288-7BE1-46D1-8BD6-2DF167D80DFF}">
      <dgm:prSet custT="1"/>
      <dgm:spPr/>
      <dgm:t>
        <a:bodyPr/>
        <a:lstStyle/>
        <a:p>
          <a:r>
            <a:rPr lang="hr-HR" sz="1200" dirty="0">
              <a:solidFill>
                <a:schemeClr val="bg1"/>
              </a:solidFill>
            </a:rPr>
            <a:t>Učenik tijekom školovanja ima pravo na kvalitetnu i suvremenu nastavu. Također ima pravo na objašnjenje odluke učitelja, na ispravak negativne ocjene. Ukoliko je učeniku potrebna pomoć u radu, Škola je dužna osigurati je.</a:t>
          </a:r>
          <a:br>
            <a:rPr lang="hr-HR" sz="1200" dirty="0">
              <a:solidFill>
                <a:schemeClr val="bg1"/>
              </a:solidFill>
            </a:rPr>
          </a:br>
          <a:r>
            <a:rPr lang="hr-HR" sz="1200" dirty="0">
              <a:solidFill>
                <a:schemeClr val="bg1"/>
              </a:solidFill>
            </a:rPr>
            <a:t>Zadaća je Škole da omogući učenicima odabir izbornog predmeta prema sklonostima i sposobnostima učenika. Škola će voditi računa o objektivnom i pravednom postupku ocjenjivanja učenika.</a:t>
          </a:r>
        </a:p>
      </dgm:t>
    </dgm:pt>
    <dgm:pt modelId="{B1144DE4-41A3-4593-89A5-CA777B468F2C}" type="parTrans" cxnId="{8E4ECBE2-6823-42C5-BB3F-C0E7F8D201DA}">
      <dgm:prSet/>
      <dgm:spPr/>
      <dgm:t>
        <a:bodyPr/>
        <a:lstStyle/>
        <a:p>
          <a:endParaRPr lang="hr-HR"/>
        </a:p>
      </dgm:t>
    </dgm:pt>
    <dgm:pt modelId="{5A469610-B0AF-49AA-BC09-1697166089D6}" type="sibTrans" cxnId="{8E4ECBE2-6823-42C5-BB3F-C0E7F8D201DA}">
      <dgm:prSet/>
      <dgm:spPr/>
      <dgm:t>
        <a:bodyPr/>
        <a:lstStyle/>
        <a:p>
          <a:endParaRPr lang="hr-HR"/>
        </a:p>
      </dgm:t>
    </dgm:pt>
    <dgm:pt modelId="{669F8947-E614-42DC-8901-3177FC76A8AB}" type="pres">
      <dgm:prSet presAssocID="{328E6B5D-96F0-45C1-B5E4-61B3DFC43A89}" presName="Name0" presStyleCnt="0">
        <dgm:presLayoutVars>
          <dgm:dir/>
          <dgm:resizeHandles val="exact"/>
        </dgm:presLayoutVars>
      </dgm:prSet>
      <dgm:spPr/>
    </dgm:pt>
    <dgm:pt modelId="{F365C90F-A68F-4C0C-A0BA-8D4D22C02B66}" type="pres">
      <dgm:prSet presAssocID="{5B8B55E9-55B5-4838-945D-111256B7E0AD}" presName="node" presStyleLbl="node1" presStyleIdx="0" presStyleCnt="5">
        <dgm:presLayoutVars>
          <dgm:bulletEnabled val="1"/>
        </dgm:presLayoutVars>
      </dgm:prSet>
      <dgm:spPr/>
    </dgm:pt>
    <dgm:pt modelId="{2A62A45B-374B-46DF-AD16-0BCD5469725F}" type="pres">
      <dgm:prSet presAssocID="{49147C01-5BFE-4D2C-957A-3E0D4CAD06AD}" presName="sibTrans" presStyleLbl="sibTrans2D1" presStyleIdx="0" presStyleCnt="4"/>
      <dgm:spPr/>
    </dgm:pt>
    <dgm:pt modelId="{456335D9-87F6-4F90-8C12-855F1D0BFFC6}" type="pres">
      <dgm:prSet presAssocID="{49147C01-5BFE-4D2C-957A-3E0D4CAD06AD}" presName="connectorText" presStyleLbl="sibTrans2D1" presStyleIdx="0" presStyleCnt="4"/>
      <dgm:spPr/>
    </dgm:pt>
    <dgm:pt modelId="{978A98F1-4D09-4498-9CEC-39009E5C0AA1}" type="pres">
      <dgm:prSet presAssocID="{581CB51C-8947-4BBA-92EF-661318B34743}" presName="node" presStyleLbl="node1" presStyleIdx="1" presStyleCnt="5">
        <dgm:presLayoutVars>
          <dgm:bulletEnabled val="1"/>
        </dgm:presLayoutVars>
      </dgm:prSet>
      <dgm:spPr/>
    </dgm:pt>
    <dgm:pt modelId="{8D36BF19-DAD5-472D-B0A9-D18282329F06}" type="pres">
      <dgm:prSet presAssocID="{20B07CD6-86D4-412D-A4A2-BCF75E44D368}" presName="sibTrans" presStyleLbl="sibTrans2D1" presStyleIdx="1" presStyleCnt="4"/>
      <dgm:spPr/>
    </dgm:pt>
    <dgm:pt modelId="{5A06E1C2-F446-49A6-B741-C242C85AC3BD}" type="pres">
      <dgm:prSet presAssocID="{20B07CD6-86D4-412D-A4A2-BCF75E44D368}" presName="connectorText" presStyleLbl="sibTrans2D1" presStyleIdx="1" presStyleCnt="4"/>
      <dgm:spPr/>
    </dgm:pt>
    <dgm:pt modelId="{CE494CBF-F3E0-426C-A368-D30DBE897A22}" type="pres">
      <dgm:prSet presAssocID="{87FD3405-A404-4996-BA16-B29700FB0623}" presName="node" presStyleLbl="node1" presStyleIdx="2" presStyleCnt="5">
        <dgm:presLayoutVars>
          <dgm:bulletEnabled val="1"/>
        </dgm:presLayoutVars>
      </dgm:prSet>
      <dgm:spPr/>
    </dgm:pt>
    <dgm:pt modelId="{2FA30CBD-FD91-4039-BD4A-D20D7D6146A0}" type="pres">
      <dgm:prSet presAssocID="{7B8F50AD-53E4-4F06-941C-A080A442BB79}" presName="sibTrans" presStyleLbl="sibTrans2D1" presStyleIdx="2" presStyleCnt="4"/>
      <dgm:spPr/>
    </dgm:pt>
    <dgm:pt modelId="{A4E3BA7D-8B2B-45F1-9EB4-F45F154BC395}" type="pres">
      <dgm:prSet presAssocID="{7B8F50AD-53E4-4F06-941C-A080A442BB79}" presName="connectorText" presStyleLbl="sibTrans2D1" presStyleIdx="2" presStyleCnt="4"/>
      <dgm:spPr/>
    </dgm:pt>
    <dgm:pt modelId="{7006BF42-21C3-4ED2-92F1-F7C9F30286AF}" type="pres">
      <dgm:prSet presAssocID="{1B8F5536-FAB0-4149-8440-BAABC4FA90AE}" presName="node" presStyleLbl="node1" presStyleIdx="3" presStyleCnt="5">
        <dgm:presLayoutVars>
          <dgm:bulletEnabled val="1"/>
        </dgm:presLayoutVars>
      </dgm:prSet>
      <dgm:spPr/>
    </dgm:pt>
    <dgm:pt modelId="{3DD4DE67-B476-43A8-9DBF-3E93D1D3B8ED}" type="pres">
      <dgm:prSet presAssocID="{D442B5BF-BCCB-40F1-B563-AF1F714ECB39}" presName="sibTrans" presStyleLbl="sibTrans2D1" presStyleIdx="3" presStyleCnt="4"/>
      <dgm:spPr/>
    </dgm:pt>
    <dgm:pt modelId="{C0BD73B3-37D1-4976-8ECE-503EF3C6F820}" type="pres">
      <dgm:prSet presAssocID="{D442B5BF-BCCB-40F1-B563-AF1F714ECB39}" presName="connectorText" presStyleLbl="sibTrans2D1" presStyleIdx="3" presStyleCnt="4"/>
      <dgm:spPr/>
    </dgm:pt>
    <dgm:pt modelId="{13CF647B-BD26-4F72-AEB4-C5CE380078AD}" type="pres">
      <dgm:prSet presAssocID="{374CD288-7BE1-46D1-8BD6-2DF167D80DFF}" presName="node" presStyleLbl="node1" presStyleIdx="4" presStyleCnt="5">
        <dgm:presLayoutVars>
          <dgm:bulletEnabled val="1"/>
        </dgm:presLayoutVars>
      </dgm:prSet>
      <dgm:spPr/>
    </dgm:pt>
  </dgm:ptLst>
  <dgm:cxnLst>
    <dgm:cxn modelId="{367B3706-209C-4C2D-971F-D12F8DBF7CF3}" type="presOf" srcId="{374CD288-7BE1-46D1-8BD6-2DF167D80DFF}" destId="{13CF647B-BD26-4F72-AEB4-C5CE380078AD}" srcOrd="0" destOrd="0" presId="urn:microsoft.com/office/officeart/2005/8/layout/process1"/>
    <dgm:cxn modelId="{0CA08E13-6D80-4A61-B2C2-4AD4D1564D12}" type="presOf" srcId="{49147C01-5BFE-4D2C-957A-3E0D4CAD06AD}" destId="{456335D9-87F6-4F90-8C12-855F1D0BFFC6}" srcOrd="1" destOrd="0" presId="urn:microsoft.com/office/officeart/2005/8/layout/process1"/>
    <dgm:cxn modelId="{714F4B41-5EAA-4A76-92C0-9976D79FEC08}" type="presOf" srcId="{D442B5BF-BCCB-40F1-B563-AF1F714ECB39}" destId="{C0BD73B3-37D1-4976-8ECE-503EF3C6F820}" srcOrd="1" destOrd="0" presId="urn:microsoft.com/office/officeart/2005/8/layout/process1"/>
    <dgm:cxn modelId="{9D9AE841-94D9-465E-BCFC-38BDA6082FF3}" srcId="{328E6B5D-96F0-45C1-B5E4-61B3DFC43A89}" destId="{581CB51C-8947-4BBA-92EF-661318B34743}" srcOrd="1" destOrd="0" parTransId="{2323A099-C50F-4B5C-A659-25A9457DD8CC}" sibTransId="{20B07CD6-86D4-412D-A4A2-BCF75E44D368}"/>
    <dgm:cxn modelId="{44E4E96A-5674-43FD-9B33-BD99B9333208}" srcId="{328E6B5D-96F0-45C1-B5E4-61B3DFC43A89}" destId="{87FD3405-A404-4996-BA16-B29700FB0623}" srcOrd="2" destOrd="0" parTransId="{179C22FE-0DDD-4A46-8E67-EF66F08CC254}" sibTransId="{7B8F50AD-53E4-4F06-941C-A080A442BB79}"/>
    <dgm:cxn modelId="{15BCDD4E-6791-467D-85FA-644437E6FF2A}" type="presOf" srcId="{1B8F5536-FAB0-4149-8440-BAABC4FA90AE}" destId="{7006BF42-21C3-4ED2-92F1-F7C9F30286AF}" srcOrd="0" destOrd="0" presId="urn:microsoft.com/office/officeart/2005/8/layout/process1"/>
    <dgm:cxn modelId="{CDC51A7C-EE44-47F6-8E98-482EA6D03CE4}" type="presOf" srcId="{7B8F50AD-53E4-4F06-941C-A080A442BB79}" destId="{A4E3BA7D-8B2B-45F1-9EB4-F45F154BC395}" srcOrd="1" destOrd="0" presId="urn:microsoft.com/office/officeart/2005/8/layout/process1"/>
    <dgm:cxn modelId="{9BDF8781-EB96-4707-8F38-2468C958F71B}" type="presOf" srcId="{49147C01-5BFE-4D2C-957A-3E0D4CAD06AD}" destId="{2A62A45B-374B-46DF-AD16-0BCD5469725F}" srcOrd="0" destOrd="0" presId="urn:microsoft.com/office/officeart/2005/8/layout/process1"/>
    <dgm:cxn modelId="{EDB96E99-FF7A-4D00-A03C-BB148444EB6E}" type="presOf" srcId="{581CB51C-8947-4BBA-92EF-661318B34743}" destId="{978A98F1-4D09-4498-9CEC-39009E5C0AA1}" srcOrd="0" destOrd="0" presId="urn:microsoft.com/office/officeart/2005/8/layout/process1"/>
    <dgm:cxn modelId="{96F7A89A-AF09-4BDD-A358-8DA9C1E0CCE6}" type="presOf" srcId="{7B8F50AD-53E4-4F06-941C-A080A442BB79}" destId="{2FA30CBD-FD91-4039-BD4A-D20D7D6146A0}" srcOrd="0" destOrd="0" presId="urn:microsoft.com/office/officeart/2005/8/layout/process1"/>
    <dgm:cxn modelId="{2D46F3A2-C894-4929-8A2D-1B004CF461BC}" type="presOf" srcId="{5B8B55E9-55B5-4838-945D-111256B7E0AD}" destId="{F365C90F-A68F-4C0C-A0BA-8D4D22C02B66}" srcOrd="0" destOrd="0" presId="urn:microsoft.com/office/officeart/2005/8/layout/process1"/>
    <dgm:cxn modelId="{CA8939A5-7E04-4A3B-9A58-A85F01A488F5}" type="presOf" srcId="{20B07CD6-86D4-412D-A4A2-BCF75E44D368}" destId="{5A06E1C2-F446-49A6-B741-C242C85AC3BD}" srcOrd="1" destOrd="0" presId="urn:microsoft.com/office/officeart/2005/8/layout/process1"/>
    <dgm:cxn modelId="{EAAC4FAC-6ABF-41A1-AD4B-290F3E71DD9A}" srcId="{328E6B5D-96F0-45C1-B5E4-61B3DFC43A89}" destId="{1B8F5536-FAB0-4149-8440-BAABC4FA90AE}" srcOrd="3" destOrd="0" parTransId="{1967A29C-859F-4646-9560-9DB855A4941C}" sibTransId="{D442B5BF-BCCB-40F1-B563-AF1F714ECB39}"/>
    <dgm:cxn modelId="{6DD40BC3-9EF3-4BFE-B586-75D7FAAAD9DF}" type="presOf" srcId="{20B07CD6-86D4-412D-A4A2-BCF75E44D368}" destId="{8D36BF19-DAD5-472D-B0A9-D18282329F06}" srcOrd="0" destOrd="0" presId="urn:microsoft.com/office/officeart/2005/8/layout/process1"/>
    <dgm:cxn modelId="{9E3981D7-FC68-4FC5-A210-096B3E2C993C}" srcId="{328E6B5D-96F0-45C1-B5E4-61B3DFC43A89}" destId="{5B8B55E9-55B5-4838-945D-111256B7E0AD}" srcOrd="0" destOrd="0" parTransId="{53D96D63-F752-42A3-8147-EFD066D13456}" sibTransId="{49147C01-5BFE-4D2C-957A-3E0D4CAD06AD}"/>
    <dgm:cxn modelId="{8E4ECBE2-6823-42C5-BB3F-C0E7F8D201DA}" srcId="{328E6B5D-96F0-45C1-B5E4-61B3DFC43A89}" destId="{374CD288-7BE1-46D1-8BD6-2DF167D80DFF}" srcOrd="4" destOrd="0" parTransId="{B1144DE4-41A3-4593-89A5-CA777B468F2C}" sibTransId="{5A469610-B0AF-49AA-BC09-1697166089D6}"/>
    <dgm:cxn modelId="{0B9539E5-E0A5-497F-A36B-1653380C61B5}" type="presOf" srcId="{87FD3405-A404-4996-BA16-B29700FB0623}" destId="{CE494CBF-F3E0-426C-A368-D30DBE897A22}" srcOrd="0" destOrd="0" presId="urn:microsoft.com/office/officeart/2005/8/layout/process1"/>
    <dgm:cxn modelId="{641A3DED-A083-473B-94E6-0FBDECBB88F5}" type="presOf" srcId="{D442B5BF-BCCB-40F1-B563-AF1F714ECB39}" destId="{3DD4DE67-B476-43A8-9DBF-3E93D1D3B8ED}" srcOrd="0" destOrd="0" presId="urn:microsoft.com/office/officeart/2005/8/layout/process1"/>
    <dgm:cxn modelId="{670D02F9-67ED-4A66-9BD6-7C8942017930}" type="presOf" srcId="{328E6B5D-96F0-45C1-B5E4-61B3DFC43A89}" destId="{669F8947-E614-42DC-8901-3177FC76A8AB}" srcOrd="0" destOrd="0" presId="urn:microsoft.com/office/officeart/2005/8/layout/process1"/>
    <dgm:cxn modelId="{2F746714-4CD9-42C7-AE8F-197F88B48C67}" type="presParOf" srcId="{669F8947-E614-42DC-8901-3177FC76A8AB}" destId="{F365C90F-A68F-4C0C-A0BA-8D4D22C02B66}" srcOrd="0" destOrd="0" presId="urn:microsoft.com/office/officeart/2005/8/layout/process1"/>
    <dgm:cxn modelId="{C8ABE94B-5666-49AD-A14B-304D5201ABB0}" type="presParOf" srcId="{669F8947-E614-42DC-8901-3177FC76A8AB}" destId="{2A62A45B-374B-46DF-AD16-0BCD5469725F}" srcOrd="1" destOrd="0" presId="urn:microsoft.com/office/officeart/2005/8/layout/process1"/>
    <dgm:cxn modelId="{EA15A02E-70FC-44A8-A96F-03D2843E3FEE}" type="presParOf" srcId="{2A62A45B-374B-46DF-AD16-0BCD5469725F}" destId="{456335D9-87F6-4F90-8C12-855F1D0BFFC6}" srcOrd="0" destOrd="0" presId="urn:microsoft.com/office/officeart/2005/8/layout/process1"/>
    <dgm:cxn modelId="{B965B3AD-731F-4A57-AEC7-E40E629834C7}" type="presParOf" srcId="{669F8947-E614-42DC-8901-3177FC76A8AB}" destId="{978A98F1-4D09-4498-9CEC-39009E5C0AA1}" srcOrd="2" destOrd="0" presId="urn:microsoft.com/office/officeart/2005/8/layout/process1"/>
    <dgm:cxn modelId="{A86B4A45-616A-4FB3-8D74-32856279C610}" type="presParOf" srcId="{669F8947-E614-42DC-8901-3177FC76A8AB}" destId="{8D36BF19-DAD5-472D-B0A9-D18282329F06}" srcOrd="3" destOrd="0" presId="urn:microsoft.com/office/officeart/2005/8/layout/process1"/>
    <dgm:cxn modelId="{888490F5-903C-4F8B-9F18-1EE40B20476A}" type="presParOf" srcId="{8D36BF19-DAD5-472D-B0A9-D18282329F06}" destId="{5A06E1C2-F446-49A6-B741-C242C85AC3BD}" srcOrd="0" destOrd="0" presId="urn:microsoft.com/office/officeart/2005/8/layout/process1"/>
    <dgm:cxn modelId="{5A648843-B32B-4D69-B127-EAA2EC4ADA1C}" type="presParOf" srcId="{669F8947-E614-42DC-8901-3177FC76A8AB}" destId="{CE494CBF-F3E0-426C-A368-D30DBE897A22}" srcOrd="4" destOrd="0" presId="urn:microsoft.com/office/officeart/2005/8/layout/process1"/>
    <dgm:cxn modelId="{4ADD4A36-50DF-441D-8C3E-D1859F682EC2}" type="presParOf" srcId="{669F8947-E614-42DC-8901-3177FC76A8AB}" destId="{2FA30CBD-FD91-4039-BD4A-D20D7D6146A0}" srcOrd="5" destOrd="0" presId="urn:microsoft.com/office/officeart/2005/8/layout/process1"/>
    <dgm:cxn modelId="{8327E12E-3D4E-41AF-86C0-B2758E8BEFA1}" type="presParOf" srcId="{2FA30CBD-FD91-4039-BD4A-D20D7D6146A0}" destId="{A4E3BA7D-8B2B-45F1-9EB4-F45F154BC395}" srcOrd="0" destOrd="0" presId="urn:microsoft.com/office/officeart/2005/8/layout/process1"/>
    <dgm:cxn modelId="{995FF840-0CDE-4F34-9821-C82066BC14EC}" type="presParOf" srcId="{669F8947-E614-42DC-8901-3177FC76A8AB}" destId="{7006BF42-21C3-4ED2-92F1-F7C9F30286AF}" srcOrd="6" destOrd="0" presId="urn:microsoft.com/office/officeart/2005/8/layout/process1"/>
    <dgm:cxn modelId="{10FF84B1-8BB6-4182-82D7-28E4A35B34C8}" type="presParOf" srcId="{669F8947-E614-42DC-8901-3177FC76A8AB}" destId="{3DD4DE67-B476-43A8-9DBF-3E93D1D3B8ED}" srcOrd="7" destOrd="0" presId="urn:microsoft.com/office/officeart/2005/8/layout/process1"/>
    <dgm:cxn modelId="{E31E95AB-CDF0-436C-845E-E2AAC4B271AC}" type="presParOf" srcId="{3DD4DE67-B476-43A8-9DBF-3E93D1D3B8ED}" destId="{C0BD73B3-37D1-4976-8ECE-503EF3C6F820}" srcOrd="0" destOrd="0" presId="urn:microsoft.com/office/officeart/2005/8/layout/process1"/>
    <dgm:cxn modelId="{4CA55B4D-24FB-4F5F-854A-95A054E0B93E}" type="presParOf" srcId="{669F8947-E614-42DC-8901-3177FC76A8AB}" destId="{13CF647B-BD26-4F72-AEB4-C5CE380078AD}"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51B2F8E-1A27-4406-87DC-673866360B58}"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hr-HR"/>
        </a:p>
      </dgm:t>
    </dgm:pt>
    <dgm:pt modelId="{9C738263-3A12-403F-9ED4-AED7821EB772}">
      <dgm:prSet/>
      <dgm:spPr/>
      <dgm:t>
        <a:bodyPr/>
        <a:lstStyle/>
        <a:p>
          <a:r>
            <a:rPr lang="hr-HR" dirty="0">
              <a:solidFill>
                <a:schemeClr val="bg1"/>
              </a:solidFill>
            </a:rPr>
            <a:t>Učenici su dužni poštivati svoje kolege, njihovu osobnost i različitost. Škola će poticati učenike na kolegijalnost i pomoć onima kojima je to potrebno.</a:t>
          </a:r>
        </a:p>
      </dgm:t>
    </dgm:pt>
    <dgm:pt modelId="{FF0146E4-A8A1-4936-B317-3D573240A752}" type="parTrans" cxnId="{ACDAC4FA-0C76-492F-9E28-C8E25C644F01}">
      <dgm:prSet/>
      <dgm:spPr/>
      <dgm:t>
        <a:bodyPr/>
        <a:lstStyle/>
        <a:p>
          <a:endParaRPr lang="hr-HR"/>
        </a:p>
      </dgm:t>
    </dgm:pt>
    <dgm:pt modelId="{F57B7A23-72BE-47A3-BCC2-084769981938}" type="sibTrans" cxnId="{ACDAC4FA-0C76-492F-9E28-C8E25C644F01}">
      <dgm:prSet/>
      <dgm:spPr/>
      <dgm:t>
        <a:bodyPr/>
        <a:lstStyle/>
        <a:p>
          <a:endParaRPr lang="hr-HR"/>
        </a:p>
      </dgm:t>
    </dgm:pt>
    <dgm:pt modelId="{090818D5-EEF2-4BBC-B142-C68059CF4B06}">
      <dgm:prSet/>
      <dgm:spPr/>
      <dgm:t>
        <a:bodyPr/>
        <a:lstStyle/>
        <a:p>
          <a:r>
            <a:rPr lang="hr-HR" dirty="0">
              <a:solidFill>
                <a:schemeClr val="bg1"/>
              </a:solidFill>
            </a:rPr>
            <a:t>Odgovornost je svakog učenika odnositi se s poštovanjem prema nastavnicima i drugim djelatnicima Škole. Dužni su poštivati način rada, osobnost i odluke učitelja.</a:t>
          </a:r>
        </a:p>
      </dgm:t>
    </dgm:pt>
    <dgm:pt modelId="{11F6E016-53AF-436E-ADDB-370D7F073F08}" type="parTrans" cxnId="{DB2B60B6-E891-4477-8B85-4FED9F69ECDC}">
      <dgm:prSet/>
      <dgm:spPr/>
      <dgm:t>
        <a:bodyPr/>
        <a:lstStyle/>
        <a:p>
          <a:endParaRPr lang="hr-HR"/>
        </a:p>
      </dgm:t>
    </dgm:pt>
    <dgm:pt modelId="{8BF22B33-D05F-46DD-AB80-4C1AA206C3D0}" type="sibTrans" cxnId="{DB2B60B6-E891-4477-8B85-4FED9F69ECDC}">
      <dgm:prSet/>
      <dgm:spPr/>
      <dgm:t>
        <a:bodyPr/>
        <a:lstStyle/>
        <a:p>
          <a:endParaRPr lang="hr-HR"/>
        </a:p>
      </dgm:t>
    </dgm:pt>
    <dgm:pt modelId="{56C64C80-EC53-4E49-AFBE-D587661ED41C}">
      <dgm:prSet/>
      <dgm:spPr/>
      <dgm:t>
        <a:bodyPr/>
        <a:lstStyle/>
        <a:p>
          <a:r>
            <a:rPr lang="hr-HR" dirty="0">
              <a:solidFill>
                <a:schemeClr val="bg1"/>
              </a:solidFill>
            </a:rPr>
            <a:t>Učenici su dužni redovito izvršavati školske obaveze i aktivno pratiti nastavu. Nošenje udžbenika i ostalog školskog pribora također se smatra učeničkom obavezom.</a:t>
          </a:r>
        </a:p>
      </dgm:t>
    </dgm:pt>
    <dgm:pt modelId="{47AF0AC3-DDA8-4E28-801A-332F80874298}" type="parTrans" cxnId="{56EFA15D-FE47-431D-8017-FEF892461A4B}">
      <dgm:prSet/>
      <dgm:spPr/>
      <dgm:t>
        <a:bodyPr/>
        <a:lstStyle/>
        <a:p>
          <a:endParaRPr lang="hr-HR"/>
        </a:p>
      </dgm:t>
    </dgm:pt>
    <dgm:pt modelId="{F0F73DE4-3FC3-4CC4-B880-61D7217784F4}" type="sibTrans" cxnId="{56EFA15D-FE47-431D-8017-FEF892461A4B}">
      <dgm:prSet/>
      <dgm:spPr/>
      <dgm:t>
        <a:bodyPr/>
        <a:lstStyle/>
        <a:p>
          <a:endParaRPr lang="hr-HR"/>
        </a:p>
      </dgm:t>
    </dgm:pt>
    <dgm:pt modelId="{5D9C0AFA-DFD3-466D-89A0-165C1BD72EAF}">
      <dgm:prSet/>
      <dgm:spPr/>
      <dgm:t>
        <a:bodyPr/>
        <a:lstStyle/>
        <a:p>
          <a:r>
            <a:rPr lang="hr-HR" dirty="0">
              <a:solidFill>
                <a:schemeClr val="bg1"/>
              </a:solidFill>
            </a:rPr>
            <a:t>Učenici su dužni učitelje i stručne suradnike upoznati sa svim okolnostima koje imaju utjecaj na ispunjenje obveza u odgojno-obrazovnom radu.</a:t>
          </a:r>
        </a:p>
      </dgm:t>
    </dgm:pt>
    <dgm:pt modelId="{AF43B45B-9CDA-479F-9475-9291093DADF8}" type="parTrans" cxnId="{8577BE32-F483-4F66-9B99-54397A927F79}">
      <dgm:prSet/>
      <dgm:spPr/>
      <dgm:t>
        <a:bodyPr/>
        <a:lstStyle/>
        <a:p>
          <a:endParaRPr lang="hr-HR"/>
        </a:p>
      </dgm:t>
    </dgm:pt>
    <dgm:pt modelId="{DDC07BD8-925C-4A7B-9FF0-9700E9137380}" type="sibTrans" cxnId="{8577BE32-F483-4F66-9B99-54397A927F79}">
      <dgm:prSet/>
      <dgm:spPr/>
      <dgm:t>
        <a:bodyPr/>
        <a:lstStyle/>
        <a:p>
          <a:endParaRPr lang="hr-HR"/>
        </a:p>
      </dgm:t>
    </dgm:pt>
    <dgm:pt modelId="{693271BA-31F8-44F9-ADFC-EB815676E472}">
      <dgm:prSet/>
      <dgm:spPr/>
      <dgm:t>
        <a:bodyPr/>
        <a:lstStyle/>
        <a:p>
          <a:r>
            <a:rPr lang="hr-HR" dirty="0">
              <a:solidFill>
                <a:schemeClr val="bg1"/>
              </a:solidFill>
            </a:rPr>
            <a:t>U ispunjavanju nastavnih obveza učenici ne smiju rabiti nedopuštena tehnička pomagala, prepisivati od kolega ili se na drugi način služiti nedopuštenim radnjama.</a:t>
          </a:r>
        </a:p>
      </dgm:t>
    </dgm:pt>
    <dgm:pt modelId="{8F211050-A30D-492B-9731-3862BBC4DC56}" type="parTrans" cxnId="{6DD99CDC-D181-4C2C-9CC1-34CAE34DE0A6}">
      <dgm:prSet/>
      <dgm:spPr/>
      <dgm:t>
        <a:bodyPr/>
        <a:lstStyle/>
        <a:p>
          <a:endParaRPr lang="hr-HR"/>
        </a:p>
      </dgm:t>
    </dgm:pt>
    <dgm:pt modelId="{0F973170-1BE6-4CED-81A1-8965E9AFD2D5}" type="sibTrans" cxnId="{6DD99CDC-D181-4C2C-9CC1-34CAE34DE0A6}">
      <dgm:prSet/>
      <dgm:spPr/>
      <dgm:t>
        <a:bodyPr/>
        <a:lstStyle/>
        <a:p>
          <a:endParaRPr lang="hr-HR"/>
        </a:p>
      </dgm:t>
    </dgm:pt>
    <dgm:pt modelId="{D59637F5-9A5A-4703-A344-3FD79A3DDF7B}">
      <dgm:prSet/>
      <dgm:spPr/>
      <dgm:t>
        <a:bodyPr/>
        <a:lstStyle/>
        <a:p>
          <a:r>
            <a:rPr lang="hr-HR" dirty="0">
              <a:solidFill>
                <a:schemeClr val="bg1"/>
              </a:solidFill>
            </a:rPr>
            <a:t>Učenici su dužni odgovorno se odnositi prema imovini Škole.</a:t>
          </a:r>
        </a:p>
      </dgm:t>
    </dgm:pt>
    <dgm:pt modelId="{EF05DADD-7DA0-4670-AB12-88D833494B9D}" type="parTrans" cxnId="{87900C9F-6137-49D1-B37B-7BE27E30591A}">
      <dgm:prSet/>
      <dgm:spPr/>
      <dgm:t>
        <a:bodyPr/>
        <a:lstStyle/>
        <a:p>
          <a:endParaRPr lang="hr-HR"/>
        </a:p>
      </dgm:t>
    </dgm:pt>
    <dgm:pt modelId="{0FE7F824-092D-4730-8AAE-7C9EB4D086F3}" type="sibTrans" cxnId="{87900C9F-6137-49D1-B37B-7BE27E30591A}">
      <dgm:prSet/>
      <dgm:spPr/>
      <dgm:t>
        <a:bodyPr/>
        <a:lstStyle/>
        <a:p>
          <a:endParaRPr lang="hr-HR"/>
        </a:p>
      </dgm:t>
    </dgm:pt>
    <dgm:pt modelId="{4534571E-D300-4127-BDDF-CEEC41127670}">
      <dgm:prSet/>
      <dgm:spPr/>
      <dgm:t>
        <a:bodyPr/>
        <a:lstStyle/>
        <a:p>
          <a:r>
            <a:rPr lang="hr-HR" dirty="0">
              <a:solidFill>
                <a:schemeClr val="bg1"/>
              </a:solidFill>
            </a:rPr>
            <a:t>Učenici su dužni u školu dolaziti primjereno odjeveni.</a:t>
          </a:r>
        </a:p>
      </dgm:t>
    </dgm:pt>
    <dgm:pt modelId="{CFF3278A-FB1D-49F7-8FFA-A3394766DCE8}" type="parTrans" cxnId="{A2A39ABF-FB6E-446C-95E9-B2EE8C163A8D}">
      <dgm:prSet/>
      <dgm:spPr/>
      <dgm:t>
        <a:bodyPr/>
        <a:lstStyle/>
        <a:p>
          <a:endParaRPr lang="hr-HR"/>
        </a:p>
      </dgm:t>
    </dgm:pt>
    <dgm:pt modelId="{04D9F084-DFC1-4AC4-BBE5-F531DDFB6E1A}" type="sibTrans" cxnId="{A2A39ABF-FB6E-446C-95E9-B2EE8C163A8D}">
      <dgm:prSet/>
      <dgm:spPr/>
      <dgm:t>
        <a:bodyPr/>
        <a:lstStyle/>
        <a:p>
          <a:endParaRPr lang="hr-HR"/>
        </a:p>
      </dgm:t>
    </dgm:pt>
    <dgm:pt modelId="{3FBEA24C-9EA5-4FE7-8612-1D78667220D7}" type="pres">
      <dgm:prSet presAssocID="{351B2F8E-1A27-4406-87DC-673866360B58}" presName="Name0" presStyleCnt="0">
        <dgm:presLayoutVars>
          <dgm:chMax val="7"/>
          <dgm:chPref val="7"/>
          <dgm:dir/>
        </dgm:presLayoutVars>
      </dgm:prSet>
      <dgm:spPr/>
    </dgm:pt>
    <dgm:pt modelId="{A376FB79-0EC6-4A24-9B7D-F9B8BA3A16D1}" type="pres">
      <dgm:prSet presAssocID="{351B2F8E-1A27-4406-87DC-673866360B58}" presName="Name1" presStyleCnt="0"/>
      <dgm:spPr/>
    </dgm:pt>
    <dgm:pt modelId="{95A0660D-425B-489C-B469-72C16DC572A8}" type="pres">
      <dgm:prSet presAssocID="{351B2F8E-1A27-4406-87DC-673866360B58}" presName="cycle" presStyleCnt="0"/>
      <dgm:spPr/>
    </dgm:pt>
    <dgm:pt modelId="{15FF82A3-F233-41F4-BCF8-E91FD8EA3ECE}" type="pres">
      <dgm:prSet presAssocID="{351B2F8E-1A27-4406-87DC-673866360B58}" presName="srcNode" presStyleLbl="node1" presStyleIdx="0" presStyleCnt="7"/>
      <dgm:spPr/>
    </dgm:pt>
    <dgm:pt modelId="{FBF3FB8B-FE35-4847-A420-EECF8B9D20DD}" type="pres">
      <dgm:prSet presAssocID="{351B2F8E-1A27-4406-87DC-673866360B58}" presName="conn" presStyleLbl="parChTrans1D2" presStyleIdx="0" presStyleCnt="1"/>
      <dgm:spPr/>
    </dgm:pt>
    <dgm:pt modelId="{96BFAA85-AF98-4E3D-B841-857178967184}" type="pres">
      <dgm:prSet presAssocID="{351B2F8E-1A27-4406-87DC-673866360B58}" presName="extraNode" presStyleLbl="node1" presStyleIdx="0" presStyleCnt="7"/>
      <dgm:spPr/>
    </dgm:pt>
    <dgm:pt modelId="{7B0B9EC6-FAF4-4C7F-BC3D-F1B901D29243}" type="pres">
      <dgm:prSet presAssocID="{351B2F8E-1A27-4406-87DC-673866360B58}" presName="dstNode" presStyleLbl="node1" presStyleIdx="0" presStyleCnt="7"/>
      <dgm:spPr/>
    </dgm:pt>
    <dgm:pt modelId="{8F6D4C27-E346-483E-848E-AA90CD7FD4C0}" type="pres">
      <dgm:prSet presAssocID="{9C738263-3A12-403F-9ED4-AED7821EB772}" presName="text_1" presStyleLbl="node1" presStyleIdx="0" presStyleCnt="7">
        <dgm:presLayoutVars>
          <dgm:bulletEnabled val="1"/>
        </dgm:presLayoutVars>
      </dgm:prSet>
      <dgm:spPr/>
    </dgm:pt>
    <dgm:pt modelId="{D8CF92D0-9834-4E9C-B7BE-E649222240FE}" type="pres">
      <dgm:prSet presAssocID="{9C738263-3A12-403F-9ED4-AED7821EB772}" presName="accent_1" presStyleCnt="0"/>
      <dgm:spPr/>
    </dgm:pt>
    <dgm:pt modelId="{AE438723-0A2A-4E1B-B845-315BFF301C1C}" type="pres">
      <dgm:prSet presAssocID="{9C738263-3A12-403F-9ED4-AED7821EB772}" presName="accentRepeatNode" presStyleLbl="solidFgAcc1" presStyleIdx="0" presStyleCnt="7"/>
      <dgm:spPr/>
    </dgm:pt>
    <dgm:pt modelId="{FFC3C3E8-2C07-44D6-8757-D7529CD4793D}" type="pres">
      <dgm:prSet presAssocID="{090818D5-EEF2-4BBC-B142-C68059CF4B06}" presName="text_2" presStyleLbl="node1" presStyleIdx="1" presStyleCnt="7">
        <dgm:presLayoutVars>
          <dgm:bulletEnabled val="1"/>
        </dgm:presLayoutVars>
      </dgm:prSet>
      <dgm:spPr/>
    </dgm:pt>
    <dgm:pt modelId="{7E3A315B-13A5-4DE4-B510-D8E717910A6F}" type="pres">
      <dgm:prSet presAssocID="{090818D5-EEF2-4BBC-B142-C68059CF4B06}" presName="accent_2" presStyleCnt="0"/>
      <dgm:spPr/>
    </dgm:pt>
    <dgm:pt modelId="{E95FCCA6-0F76-4958-B399-A0F3FB450BD7}" type="pres">
      <dgm:prSet presAssocID="{090818D5-EEF2-4BBC-B142-C68059CF4B06}" presName="accentRepeatNode" presStyleLbl="solidFgAcc1" presStyleIdx="1" presStyleCnt="7"/>
      <dgm:spPr/>
    </dgm:pt>
    <dgm:pt modelId="{120B765E-CDFB-43E8-A973-E059972CB0B0}" type="pres">
      <dgm:prSet presAssocID="{56C64C80-EC53-4E49-AFBE-D587661ED41C}" presName="text_3" presStyleLbl="node1" presStyleIdx="2" presStyleCnt="7">
        <dgm:presLayoutVars>
          <dgm:bulletEnabled val="1"/>
        </dgm:presLayoutVars>
      </dgm:prSet>
      <dgm:spPr/>
    </dgm:pt>
    <dgm:pt modelId="{6BC336B2-49C4-4E02-BC82-EB8ED67A26EB}" type="pres">
      <dgm:prSet presAssocID="{56C64C80-EC53-4E49-AFBE-D587661ED41C}" presName="accent_3" presStyleCnt="0"/>
      <dgm:spPr/>
    </dgm:pt>
    <dgm:pt modelId="{FE4A2383-7404-4422-95CE-6032DED7E319}" type="pres">
      <dgm:prSet presAssocID="{56C64C80-EC53-4E49-AFBE-D587661ED41C}" presName="accentRepeatNode" presStyleLbl="solidFgAcc1" presStyleIdx="2" presStyleCnt="7"/>
      <dgm:spPr/>
    </dgm:pt>
    <dgm:pt modelId="{601B27B0-CD00-4697-B283-AEFE4FC948C9}" type="pres">
      <dgm:prSet presAssocID="{5D9C0AFA-DFD3-466D-89A0-165C1BD72EAF}" presName="text_4" presStyleLbl="node1" presStyleIdx="3" presStyleCnt="7">
        <dgm:presLayoutVars>
          <dgm:bulletEnabled val="1"/>
        </dgm:presLayoutVars>
      </dgm:prSet>
      <dgm:spPr/>
    </dgm:pt>
    <dgm:pt modelId="{DF96B33C-E0C1-4403-A9E3-738CEBB2BF25}" type="pres">
      <dgm:prSet presAssocID="{5D9C0AFA-DFD3-466D-89A0-165C1BD72EAF}" presName="accent_4" presStyleCnt="0"/>
      <dgm:spPr/>
    </dgm:pt>
    <dgm:pt modelId="{CB023123-AF52-4793-BCF7-BBE3F9890FA6}" type="pres">
      <dgm:prSet presAssocID="{5D9C0AFA-DFD3-466D-89A0-165C1BD72EAF}" presName="accentRepeatNode" presStyleLbl="solidFgAcc1" presStyleIdx="3" presStyleCnt="7"/>
      <dgm:spPr/>
    </dgm:pt>
    <dgm:pt modelId="{DD200CFE-6451-4984-B591-FC245778E77B}" type="pres">
      <dgm:prSet presAssocID="{693271BA-31F8-44F9-ADFC-EB815676E472}" presName="text_5" presStyleLbl="node1" presStyleIdx="4" presStyleCnt="7">
        <dgm:presLayoutVars>
          <dgm:bulletEnabled val="1"/>
        </dgm:presLayoutVars>
      </dgm:prSet>
      <dgm:spPr/>
    </dgm:pt>
    <dgm:pt modelId="{94AD9F5E-0D0F-440A-8E21-EF38C4FC2E37}" type="pres">
      <dgm:prSet presAssocID="{693271BA-31F8-44F9-ADFC-EB815676E472}" presName="accent_5" presStyleCnt="0"/>
      <dgm:spPr/>
    </dgm:pt>
    <dgm:pt modelId="{2ECCCCCC-EEFF-428F-B5CF-38896F0F36D9}" type="pres">
      <dgm:prSet presAssocID="{693271BA-31F8-44F9-ADFC-EB815676E472}" presName="accentRepeatNode" presStyleLbl="solidFgAcc1" presStyleIdx="4" presStyleCnt="7"/>
      <dgm:spPr/>
    </dgm:pt>
    <dgm:pt modelId="{EB33E292-C673-45EE-8432-86EDB8D311B3}" type="pres">
      <dgm:prSet presAssocID="{D59637F5-9A5A-4703-A344-3FD79A3DDF7B}" presName="text_6" presStyleLbl="node1" presStyleIdx="5" presStyleCnt="7">
        <dgm:presLayoutVars>
          <dgm:bulletEnabled val="1"/>
        </dgm:presLayoutVars>
      </dgm:prSet>
      <dgm:spPr/>
    </dgm:pt>
    <dgm:pt modelId="{FB4CE818-DAC9-4F58-9B96-9622EB725696}" type="pres">
      <dgm:prSet presAssocID="{D59637F5-9A5A-4703-A344-3FD79A3DDF7B}" presName="accent_6" presStyleCnt="0"/>
      <dgm:spPr/>
    </dgm:pt>
    <dgm:pt modelId="{DD837AB0-4543-4355-80B3-60AFF80C923A}" type="pres">
      <dgm:prSet presAssocID="{D59637F5-9A5A-4703-A344-3FD79A3DDF7B}" presName="accentRepeatNode" presStyleLbl="solidFgAcc1" presStyleIdx="5" presStyleCnt="7"/>
      <dgm:spPr/>
    </dgm:pt>
    <dgm:pt modelId="{0BF42B5A-CFDE-4052-80B7-C1D493E815BD}" type="pres">
      <dgm:prSet presAssocID="{4534571E-D300-4127-BDDF-CEEC41127670}" presName="text_7" presStyleLbl="node1" presStyleIdx="6" presStyleCnt="7">
        <dgm:presLayoutVars>
          <dgm:bulletEnabled val="1"/>
        </dgm:presLayoutVars>
      </dgm:prSet>
      <dgm:spPr/>
    </dgm:pt>
    <dgm:pt modelId="{1FF175DB-6638-4E4F-93DE-497659DD6840}" type="pres">
      <dgm:prSet presAssocID="{4534571E-D300-4127-BDDF-CEEC41127670}" presName="accent_7" presStyleCnt="0"/>
      <dgm:spPr/>
    </dgm:pt>
    <dgm:pt modelId="{FE29EB63-48D7-4BE5-891D-B4B075C1A792}" type="pres">
      <dgm:prSet presAssocID="{4534571E-D300-4127-BDDF-CEEC41127670}" presName="accentRepeatNode" presStyleLbl="solidFgAcc1" presStyleIdx="6" presStyleCnt="7"/>
      <dgm:spPr/>
    </dgm:pt>
  </dgm:ptLst>
  <dgm:cxnLst>
    <dgm:cxn modelId="{01C6E714-65A7-4BA2-ACD5-C0A964688CAC}" type="presOf" srcId="{090818D5-EEF2-4BBC-B142-C68059CF4B06}" destId="{FFC3C3E8-2C07-44D6-8757-D7529CD4793D}" srcOrd="0" destOrd="0" presId="urn:microsoft.com/office/officeart/2008/layout/VerticalCurvedList"/>
    <dgm:cxn modelId="{EDEAA72F-D13C-463C-8CB6-64A2C0E2CB1C}" type="presOf" srcId="{56C64C80-EC53-4E49-AFBE-D587661ED41C}" destId="{120B765E-CDFB-43E8-A973-E059972CB0B0}" srcOrd="0" destOrd="0" presId="urn:microsoft.com/office/officeart/2008/layout/VerticalCurvedList"/>
    <dgm:cxn modelId="{8577BE32-F483-4F66-9B99-54397A927F79}" srcId="{351B2F8E-1A27-4406-87DC-673866360B58}" destId="{5D9C0AFA-DFD3-466D-89A0-165C1BD72EAF}" srcOrd="3" destOrd="0" parTransId="{AF43B45B-9CDA-479F-9475-9291093DADF8}" sibTransId="{DDC07BD8-925C-4A7B-9FF0-9700E9137380}"/>
    <dgm:cxn modelId="{C599B93A-EA90-47BE-AA2E-12227BFD9565}" type="presOf" srcId="{4534571E-D300-4127-BDDF-CEEC41127670}" destId="{0BF42B5A-CFDE-4052-80B7-C1D493E815BD}" srcOrd="0" destOrd="0" presId="urn:microsoft.com/office/officeart/2008/layout/VerticalCurvedList"/>
    <dgm:cxn modelId="{56EFA15D-FE47-431D-8017-FEF892461A4B}" srcId="{351B2F8E-1A27-4406-87DC-673866360B58}" destId="{56C64C80-EC53-4E49-AFBE-D587661ED41C}" srcOrd="2" destOrd="0" parTransId="{47AF0AC3-DDA8-4E28-801A-332F80874298}" sibTransId="{F0F73DE4-3FC3-4CC4-B880-61D7217784F4}"/>
    <dgm:cxn modelId="{DBD6AB67-A483-4104-8EFD-8492DDA7F02E}" type="presOf" srcId="{693271BA-31F8-44F9-ADFC-EB815676E472}" destId="{DD200CFE-6451-4984-B591-FC245778E77B}" srcOrd="0" destOrd="0" presId="urn:microsoft.com/office/officeart/2008/layout/VerticalCurvedList"/>
    <dgm:cxn modelId="{0A94C555-87C4-4E4C-BB93-A97CBDCDEBD2}" type="presOf" srcId="{351B2F8E-1A27-4406-87DC-673866360B58}" destId="{3FBEA24C-9EA5-4FE7-8612-1D78667220D7}" srcOrd="0" destOrd="0" presId="urn:microsoft.com/office/officeart/2008/layout/VerticalCurvedList"/>
    <dgm:cxn modelId="{87900C9F-6137-49D1-B37B-7BE27E30591A}" srcId="{351B2F8E-1A27-4406-87DC-673866360B58}" destId="{D59637F5-9A5A-4703-A344-3FD79A3DDF7B}" srcOrd="5" destOrd="0" parTransId="{EF05DADD-7DA0-4670-AB12-88D833494B9D}" sibTransId="{0FE7F824-092D-4730-8AAE-7C9EB4D086F3}"/>
    <dgm:cxn modelId="{A71899B4-5D08-4FB1-8094-CA2174FB6FED}" type="presOf" srcId="{9C738263-3A12-403F-9ED4-AED7821EB772}" destId="{8F6D4C27-E346-483E-848E-AA90CD7FD4C0}" srcOrd="0" destOrd="0" presId="urn:microsoft.com/office/officeart/2008/layout/VerticalCurvedList"/>
    <dgm:cxn modelId="{DB2B60B6-E891-4477-8B85-4FED9F69ECDC}" srcId="{351B2F8E-1A27-4406-87DC-673866360B58}" destId="{090818D5-EEF2-4BBC-B142-C68059CF4B06}" srcOrd="1" destOrd="0" parTransId="{11F6E016-53AF-436E-ADDB-370D7F073F08}" sibTransId="{8BF22B33-D05F-46DD-AB80-4C1AA206C3D0}"/>
    <dgm:cxn modelId="{A2A39ABF-FB6E-446C-95E9-B2EE8C163A8D}" srcId="{351B2F8E-1A27-4406-87DC-673866360B58}" destId="{4534571E-D300-4127-BDDF-CEEC41127670}" srcOrd="6" destOrd="0" parTransId="{CFF3278A-FB1D-49F7-8FFA-A3394766DCE8}" sibTransId="{04D9F084-DFC1-4AC4-BBE5-F531DDFB6E1A}"/>
    <dgm:cxn modelId="{6DD99CDC-D181-4C2C-9CC1-34CAE34DE0A6}" srcId="{351B2F8E-1A27-4406-87DC-673866360B58}" destId="{693271BA-31F8-44F9-ADFC-EB815676E472}" srcOrd="4" destOrd="0" parTransId="{8F211050-A30D-492B-9731-3862BBC4DC56}" sibTransId="{0F973170-1BE6-4CED-81A1-8965E9AFD2D5}"/>
    <dgm:cxn modelId="{D322C7E8-2082-4ED4-9502-08188C4B46A0}" type="presOf" srcId="{D59637F5-9A5A-4703-A344-3FD79A3DDF7B}" destId="{EB33E292-C673-45EE-8432-86EDB8D311B3}" srcOrd="0" destOrd="0" presId="urn:microsoft.com/office/officeart/2008/layout/VerticalCurvedList"/>
    <dgm:cxn modelId="{D3C007ED-B8E2-4924-BA1D-9621BFFAC4E4}" type="presOf" srcId="{F57B7A23-72BE-47A3-BCC2-084769981938}" destId="{FBF3FB8B-FE35-4847-A420-EECF8B9D20DD}" srcOrd="0" destOrd="0" presId="urn:microsoft.com/office/officeart/2008/layout/VerticalCurvedList"/>
    <dgm:cxn modelId="{2668B2ED-4A70-48CF-8C72-0F1623913E80}" type="presOf" srcId="{5D9C0AFA-DFD3-466D-89A0-165C1BD72EAF}" destId="{601B27B0-CD00-4697-B283-AEFE4FC948C9}" srcOrd="0" destOrd="0" presId="urn:microsoft.com/office/officeart/2008/layout/VerticalCurvedList"/>
    <dgm:cxn modelId="{ACDAC4FA-0C76-492F-9E28-C8E25C644F01}" srcId="{351B2F8E-1A27-4406-87DC-673866360B58}" destId="{9C738263-3A12-403F-9ED4-AED7821EB772}" srcOrd="0" destOrd="0" parTransId="{FF0146E4-A8A1-4936-B317-3D573240A752}" sibTransId="{F57B7A23-72BE-47A3-BCC2-084769981938}"/>
    <dgm:cxn modelId="{8631B127-6BCC-4FD0-B3B9-3F1FF6C4332D}" type="presParOf" srcId="{3FBEA24C-9EA5-4FE7-8612-1D78667220D7}" destId="{A376FB79-0EC6-4A24-9B7D-F9B8BA3A16D1}" srcOrd="0" destOrd="0" presId="urn:microsoft.com/office/officeart/2008/layout/VerticalCurvedList"/>
    <dgm:cxn modelId="{914DE61C-99B5-4B53-BE16-138C044B44BA}" type="presParOf" srcId="{A376FB79-0EC6-4A24-9B7D-F9B8BA3A16D1}" destId="{95A0660D-425B-489C-B469-72C16DC572A8}" srcOrd="0" destOrd="0" presId="urn:microsoft.com/office/officeart/2008/layout/VerticalCurvedList"/>
    <dgm:cxn modelId="{1E8FA6E5-EFEB-400E-B315-D863D1A080E4}" type="presParOf" srcId="{95A0660D-425B-489C-B469-72C16DC572A8}" destId="{15FF82A3-F233-41F4-BCF8-E91FD8EA3ECE}" srcOrd="0" destOrd="0" presId="urn:microsoft.com/office/officeart/2008/layout/VerticalCurvedList"/>
    <dgm:cxn modelId="{5374CCE0-3F32-458F-98B3-38BB4B605C5A}" type="presParOf" srcId="{95A0660D-425B-489C-B469-72C16DC572A8}" destId="{FBF3FB8B-FE35-4847-A420-EECF8B9D20DD}" srcOrd="1" destOrd="0" presId="urn:microsoft.com/office/officeart/2008/layout/VerticalCurvedList"/>
    <dgm:cxn modelId="{3A2E1527-4434-4E26-A55B-80749635EDB9}" type="presParOf" srcId="{95A0660D-425B-489C-B469-72C16DC572A8}" destId="{96BFAA85-AF98-4E3D-B841-857178967184}" srcOrd="2" destOrd="0" presId="urn:microsoft.com/office/officeart/2008/layout/VerticalCurvedList"/>
    <dgm:cxn modelId="{D65AEE61-EB4B-4288-B9FA-9CFEDF5F2487}" type="presParOf" srcId="{95A0660D-425B-489C-B469-72C16DC572A8}" destId="{7B0B9EC6-FAF4-4C7F-BC3D-F1B901D29243}" srcOrd="3" destOrd="0" presId="urn:microsoft.com/office/officeart/2008/layout/VerticalCurvedList"/>
    <dgm:cxn modelId="{3AF66018-08BF-44AF-A6D7-60846372EF47}" type="presParOf" srcId="{A376FB79-0EC6-4A24-9B7D-F9B8BA3A16D1}" destId="{8F6D4C27-E346-483E-848E-AA90CD7FD4C0}" srcOrd="1" destOrd="0" presId="urn:microsoft.com/office/officeart/2008/layout/VerticalCurvedList"/>
    <dgm:cxn modelId="{7CB7CCB3-7815-4098-B0CF-7B33EE8A12BE}" type="presParOf" srcId="{A376FB79-0EC6-4A24-9B7D-F9B8BA3A16D1}" destId="{D8CF92D0-9834-4E9C-B7BE-E649222240FE}" srcOrd="2" destOrd="0" presId="urn:microsoft.com/office/officeart/2008/layout/VerticalCurvedList"/>
    <dgm:cxn modelId="{0CEC745F-3BE5-4EDB-A418-1B984F6DAFC1}" type="presParOf" srcId="{D8CF92D0-9834-4E9C-B7BE-E649222240FE}" destId="{AE438723-0A2A-4E1B-B845-315BFF301C1C}" srcOrd="0" destOrd="0" presId="urn:microsoft.com/office/officeart/2008/layout/VerticalCurvedList"/>
    <dgm:cxn modelId="{89873385-B878-45B3-9F6E-06C2E9CD6264}" type="presParOf" srcId="{A376FB79-0EC6-4A24-9B7D-F9B8BA3A16D1}" destId="{FFC3C3E8-2C07-44D6-8757-D7529CD4793D}" srcOrd="3" destOrd="0" presId="urn:microsoft.com/office/officeart/2008/layout/VerticalCurvedList"/>
    <dgm:cxn modelId="{BD29B58D-A955-4424-AF95-F82AAC5C8EA1}" type="presParOf" srcId="{A376FB79-0EC6-4A24-9B7D-F9B8BA3A16D1}" destId="{7E3A315B-13A5-4DE4-B510-D8E717910A6F}" srcOrd="4" destOrd="0" presId="urn:microsoft.com/office/officeart/2008/layout/VerticalCurvedList"/>
    <dgm:cxn modelId="{B7258F51-8345-40F0-8521-CC9EAFB07FC3}" type="presParOf" srcId="{7E3A315B-13A5-4DE4-B510-D8E717910A6F}" destId="{E95FCCA6-0F76-4958-B399-A0F3FB450BD7}" srcOrd="0" destOrd="0" presId="urn:microsoft.com/office/officeart/2008/layout/VerticalCurvedList"/>
    <dgm:cxn modelId="{638FCDFA-F037-4CC8-A121-8B0557489A8C}" type="presParOf" srcId="{A376FB79-0EC6-4A24-9B7D-F9B8BA3A16D1}" destId="{120B765E-CDFB-43E8-A973-E059972CB0B0}" srcOrd="5" destOrd="0" presId="urn:microsoft.com/office/officeart/2008/layout/VerticalCurvedList"/>
    <dgm:cxn modelId="{0DC33BB4-1CB3-4529-B4BA-99CF51201CDF}" type="presParOf" srcId="{A376FB79-0EC6-4A24-9B7D-F9B8BA3A16D1}" destId="{6BC336B2-49C4-4E02-BC82-EB8ED67A26EB}" srcOrd="6" destOrd="0" presId="urn:microsoft.com/office/officeart/2008/layout/VerticalCurvedList"/>
    <dgm:cxn modelId="{24CB7A55-4B78-41D5-9246-B5FBC501CD0C}" type="presParOf" srcId="{6BC336B2-49C4-4E02-BC82-EB8ED67A26EB}" destId="{FE4A2383-7404-4422-95CE-6032DED7E319}" srcOrd="0" destOrd="0" presId="urn:microsoft.com/office/officeart/2008/layout/VerticalCurvedList"/>
    <dgm:cxn modelId="{4AA2CBC8-6B62-40F5-8A0B-CD22693FB1A8}" type="presParOf" srcId="{A376FB79-0EC6-4A24-9B7D-F9B8BA3A16D1}" destId="{601B27B0-CD00-4697-B283-AEFE4FC948C9}" srcOrd="7" destOrd="0" presId="urn:microsoft.com/office/officeart/2008/layout/VerticalCurvedList"/>
    <dgm:cxn modelId="{427500DC-43E9-4FDE-9164-36F696A67130}" type="presParOf" srcId="{A376FB79-0EC6-4A24-9B7D-F9B8BA3A16D1}" destId="{DF96B33C-E0C1-4403-A9E3-738CEBB2BF25}" srcOrd="8" destOrd="0" presId="urn:microsoft.com/office/officeart/2008/layout/VerticalCurvedList"/>
    <dgm:cxn modelId="{4C05AAEC-4A42-4EC8-8446-893FAAB59F80}" type="presParOf" srcId="{DF96B33C-E0C1-4403-A9E3-738CEBB2BF25}" destId="{CB023123-AF52-4793-BCF7-BBE3F9890FA6}" srcOrd="0" destOrd="0" presId="urn:microsoft.com/office/officeart/2008/layout/VerticalCurvedList"/>
    <dgm:cxn modelId="{5798EA2E-D540-436F-B268-51E9CE27C923}" type="presParOf" srcId="{A376FB79-0EC6-4A24-9B7D-F9B8BA3A16D1}" destId="{DD200CFE-6451-4984-B591-FC245778E77B}" srcOrd="9" destOrd="0" presId="urn:microsoft.com/office/officeart/2008/layout/VerticalCurvedList"/>
    <dgm:cxn modelId="{4A362AB2-221D-4AEB-93B3-F5EA980307EE}" type="presParOf" srcId="{A376FB79-0EC6-4A24-9B7D-F9B8BA3A16D1}" destId="{94AD9F5E-0D0F-440A-8E21-EF38C4FC2E37}" srcOrd="10" destOrd="0" presId="urn:microsoft.com/office/officeart/2008/layout/VerticalCurvedList"/>
    <dgm:cxn modelId="{0B2ED27B-27F7-43E7-B2FD-A71C19A6152F}" type="presParOf" srcId="{94AD9F5E-0D0F-440A-8E21-EF38C4FC2E37}" destId="{2ECCCCCC-EEFF-428F-B5CF-38896F0F36D9}" srcOrd="0" destOrd="0" presId="urn:microsoft.com/office/officeart/2008/layout/VerticalCurvedList"/>
    <dgm:cxn modelId="{72028200-A870-490E-8B6B-B071912E06AE}" type="presParOf" srcId="{A376FB79-0EC6-4A24-9B7D-F9B8BA3A16D1}" destId="{EB33E292-C673-45EE-8432-86EDB8D311B3}" srcOrd="11" destOrd="0" presId="urn:microsoft.com/office/officeart/2008/layout/VerticalCurvedList"/>
    <dgm:cxn modelId="{585E6EA7-44B2-4E9B-B0DE-31F928395A18}" type="presParOf" srcId="{A376FB79-0EC6-4A24-9B7D-F9B8BA3A16D1}" destId="{FB4CE818-DAC9-4F58-9B96-9622EB725696}" srcOrd="12" destOrd="0" presId="urn:microsoft.com/office/officeart/2008/layout/VerticalCurvedList"/>
    <dgm:cxn modelId="{2028F5A7-E205-491A-97B2-3760FD94F520}" type="presParOf" srcId="{FB4CE818-DAC9-4F58-9B96-9622EB725696}" destId="{DD837AB0-4543-4355-80B3-60AFF80C923A}" srcOrd="0" destOrd="0" presId="urn:microsoft.com/office/officeart/2008/layout/VerticalCurvedList"/>
    <dgm:cxn modelId="{866FCF51-8C45-4DBB-B3A4-4BAD8F166190}" type="presParOf" srcId="{A376FB79-0EC6-4A24-9B7D-F9B8BA3A16D1}" destId="{0BF42B5A-CFDE-4052-80B7-C1D493E815BD}" srcOrd="13" destOrd="0" presId="urn:microsoft.com/office/officeart/2008/layout/VerticalCurvedList"/>
    <dgm:cxn modelId="{19DBC30C-7C15-4FAF-B524-C97C6C2D2A61}" type="presParOf" srcId="{A376FB79-0EC6-4A24-9B7D-F9B8BA3A16D1}" destId="{1FF175DB-6638-4E4F-93DE-497659DD6840}" srcOrd="14" destOrd="0" presId="urn:microsoft.com/office/officeart/2008/layout/VerticalCurvedList"/>
    <dgm:cxn modelId="{88637ADF-71B6-4C7D-881C-E734D25396D3}" type="presParOf" srcId="{1FF175DB-6638-4E4F-93DE-497659DD6840}" destId="{FE29EB63-48D7-4BE5-891D-B4B075C1A79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1DDE3D-13F2-4DF2-B9C5-123D11A880C2}"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hr-HR"/>
        </a:p>
      </dgm:t>
    </dgm:pt>
    <dgm:pt modelId="{7E351790-3DC4-4260-ABE4-1914CD4994B6}">
      <dgm:prSet/>
      <dgm:spPr/>
      <dgm:t>
        <a:bodyPr/>
        <a:lstStyle/>
        <a:p>
          <a:r>
            <a:rPr lang="hr-HR" dirty="0">
              <a:solidFill>
                <a:schemeClr val="bg1"/>
              </a:solidFill>
            </a:rPr>
            <a:t>Svi djelatnici Škole trebaju promicati objektivnost, odgovornost i profesionalnost u radu</a:t>
          </a:r>
        </a:p>
      </dgm:t>
    </dgm:pt>
    <dgm:pt modelId="{DFE2DB78-5D84-4A89-8086-8F59D7F61719}" type="parTrans" cxnId="{EA244B09-7FC8-42F8-BA11-D6C7DB95074A}">
      <dgm:prSet/>
      <dgm:spPr/>
      <dgm:t>
        <a:bodyPr/>
        <a:lstStyle/>
        <a:p>
          <a:endParaRPr lang="hr-HR"/>
        </a:p>
      </dgm:t>
    </dgm:pt>
    <dgm:pt modelId="{02E82857-8C91-489E-BEFD-C394B3F7BC68}" type="sibTrans" cxnId="{EA244B09-7FC8-42F8-BA11-D6C7DB95074A}">
      <dgm:prSet/>
      <dgm:spPr/>
      <dgm:t>
        <a:bodyPr/>
        <a:lstStyle/>
        <a:p>
          <a:endParaRPr lang="hr-HR"/>
        </a:p>
      </dgm:t>
    </dgm:pt>
    <dgm:pt modelId="{BE5CB727-37F6-4170-A978-7F454196B896}">
      <dgm:prSet/>
      <dgm:spPr/>
      <dgm:t>
        <a:bodyPr/>
        <a:lstStyle/>
        <a:p>
          <a:r>
            <a:rPr lang="hr-HR" dirty="0">
              <a:solidFill>
                <a:schemeClr val="bg1"/>
              </a:solidFill>
            </a:rPr>
            <a:t>Obveza je radnika otklanjati svaki pokušaj korupcije. </a:t>
          </a:r>
        </a:p>
      </dgm:t>
    </dgm:pt>
    <dgm:pt modelId="{6D4373B9-4FB5-4828-B6DB-B89F8122AC0C}" type="parTrans" cxnId="{AE5BB2CB-B96C-4460-B7D2-D1D4BB44A910}">
      <dgm:prSet/>
      <dgm:spPr/>
      <dgm:t>
        <a:bodyPr/>
        <a:lstStyle/>
        <a:p>
          <a:endParaRPr lang="hr-HR"/>
        </a:p>
      </dgm:t>
    </dgm:pt>
    <dgm:pt modelId="{B2628440-8455-45BC-A4E7-137D217CB27E}" type="sibTrans" cxnId="{AE5BB2CB-B96C-4460-B7D2-D1D4BB44A910}">
      <dgm:prSet/>
      <dgm:spPr/>
      <dgm:t>
        <a:bodyPr/>
        <a:lstStyle/>
        <a:p>
          <a:endParaRPr lang="hr-HR"/>
        </a:p>
      </dgm:t>
    </dgm:pt>
    <dgm:pt modelId="{2B274C61-141C-4D65-B6CD-A810FA8EF7AC}">
      <dgm:prSet/>
      <dgm:spPr/>
      <dgm:t>
        <a:bodyPr/>
        <a:lstStyle/>
        <a:p>
          <a:r>
            <a:rPr lang="hr-HR" dirty="0">
              <a:solidFill>
                <a:schemeClr val="bg1"/>
              </a:solidFill>
            </a:rPr>
            <a:t>Svi radnici Škole koji raspolažu podacima sa statusom povjerljivosti trebaju štiti tajnost takvih podataka.</a:t>
          </a:r>
        </a:p>
      </dgm:t>
    </dgm:pt>
    <dgm:pt modelId="{A5E36B85-79B6-44A8-AC81-AB5A00FF206A}" type="parTrans" cxnId="{264AE0D5-D3A3-4161-B260-41A7D9F6EB4B}">
      <dgm:prSet/>
      <dgm:spPr/>
      <dgm:t>
        <a:bodyPr/>
        <a:lstStyle/>
        <a:p>
          <a:endParaRPr lang="hr-HR"/>
        </a:p>
      </dgm:t>
    </dgm:pt>
    <dgm:pt modelId="{23929122-F67A-4219-9BFD-8DA3EAA592EC}" type="sibTrans" cxnId="{264AE0D5-D3A3-4161-B260-41A7D9F6EB4B}">
      <dgm:prSet/>
      <dgm:spPr/>
      <dgm:t>
        <a:bodyPr/>
        <a:lstStyle/>
        <a:p>
          <a:endParaRPr lang="hr-HR"/>
        </a:p>
      </dgm:t>
    </dgm:pt>
    <dgm:pt modelId="{AD3706AF-4C57-42E0-B012-40AC498F6974}">
      <dgm:prSet/>
      <dgm:spPr/>
      <dgm:t>
        <a:bodyPr/>
        <a:lstStyle/>
        <a:p>
          <a:r>
            <a:rPr lang="hr-HR" dirty="0">
              <a:solidFill>
                <a:schemeClr val="bg1"/>
              </a:solidFill>
            </a:rPr>
            <a:t>Djelatnici škole ne smiju  iznositi pred učenicima detalje sa sjednica RV, NV ako se ne tiču direktno tih učenika. Također treba štititi dostojanstvo kolega i ne komentirati javno pred učenicima ili izvan škole rad kolega. </a:t>
          </a:r>
        </a:p>
      </dgm:t>
    </dgm:pt>
    <dgm:pt modelId="{AA1BD161-4CC8-4A55-9D96-11DF58DCD778}" type="parTrans" cxnId="{A9D2640C-1A14-428E-95A0-60BB9E154FFE}">
      <dgm:prSet/>
      <dgm:spPr/>
      <dgm:t>
        <a:bodyPr/>
        <a:lstStyle/>
        <a:p>
          <a:endParaRPr lang="hr-HR"/>
        </a:p>
      </dgm:t>
    </dgm:pt>
    <dgm:pt modelId="{F87C8FD2-A0C3-4B06-97F2-0F38AD6D08D5}" type="sibTrans" cxnId="{A9D2640C-1A14-428E-95A0-60BB9E154FFE}">
      <dgm:prSet/>
      <dgm:spPr/>
      <dgm:t>
        <a:bodyPr/>
        <a:lstStyle/>
        <a:p>
          <a:endParaRPr lang="hr-HR"/>
        </a:p>
      </dgm:t>
    </dgm:pt>
    <dgm:pt modelId="{12A241D7-C52C-4201-BA96-F50BBA263D01}" type="pres">
      <dgm:prSet presAssocID="{2F1DDE3D-13F2-4DF2-B9C5-123D11A880C2}" presName="Name0" presStyleCnt="0">
        <dgm:presLayoutVars>
          <dgm:dir/>
          <dgm:resizeHandles val="exact"/>
        </dgm:presLayoutVars>
      </dgm:prSet>
      <dgm:spPr/>
    </dgm:pt>
    <dgm:pt modelId="{3465AEFE-61E2-4CBF-843E-A0A3D5CB0363}" type="pres">
      <dgm:prSet presAssocID="{7E351790-3DC4-4260-ABE4-1914CD4994B6}" presName="node" presStyleLbl="node1" presStyleIdx="0" presStyleCnt="4">
        <dgm:presLayoutVars>
          <dgm:bulletEnabled val="1"/>
        </dgm:presLayoutVars>
      </dgm:prSet>
      <dgm:spPr/>
    </dgm:pt>
    <dgm:pt modelId="{91DBD281-D528-45D5-8DF4-351723AFCC50}" type="pres">
      <dgm:prSet presAssocID="{02E82857-8C91-489E-BEFD-C394B3F7BC68}" presName="sibTrans" presStyleLbl="sibTrans2D1" presStyleIdx="0" presStyleCnt="3"/>
      <dgm:spPr/>
    </dgm:pt>
    <dgm:pt modelId="{7C44C797-8819-4C07-9C99-DDC0A8285001}" type="pres">
      <dgm:prSet presAssocID="{02E82857-8C91-489E-BEFD-C394B3F7BC68}" presName="connectorText" presStyleLbl="sibTrans2D1" presStyleIdx="0" presStyleCnt="3"/>
      <dgm:spPr/>
    </dgm:pt>
    <dgm:pt modelId="{1C15D77E-029B-4A1F-9939-F146923F767C}" type="pres">
      <dgm:prSet presAssocID="{BE5CB727-37F6-4170-A978-7F454196B896}" presName="node" presStyleLbl="node1" presStyleIdx="1" presStyleCnt="4">
        <dgm:presLayoutVars>
          <dgm:bulletEnabled val="1"/>
        </dgm:presLayoutVars>
      </dgm:prSet>
      <dgm:spPr/>
    </dgm:pt>
    <dgm:pt modelId="{94507EDD-5393-4FE1-B7B6-763384580910}" type="pres">
      <dgm:prSet presAssocID="{B2628440-8455-45BC-A4E7-137D217CB27E}" presName="sibTrans" presStyleLbl="sibTrans2D1" presStyleIdx="1" presStyleCnt="3"/>
      <dgm:spPr/>
    </dgm:pt>
    <dgm:pt modelId="{B4699C8C-7C9F-4250-9AC6-887B714CC2FB}" type="pres">
      <dgm:prSet presAssocID="{B2628440-8455-45BC-A4E7-137D217CB27E}" presName="connectorText" presStyleLbl="sibTrans2D1" presStyleIdx="1" presStyleCnt="3"/>
      <dgm:spPr/>
    </dgm:pt>
    <dgm:pt modelId="{2A9C35D7-449A-4899-B9F2-85F42D41C1D4}" type="pres">
      <dgm:prSet presAssocID="{2B274C61-141C-4D65-B6CD-A810FA8EF7AC}" presName="node" presStyleLbl="node1" presStyleIdx="2" presStyleCnt="4">
        <dgm:presLayoutVars>
          <dgm:bulletEnabled val="1"/>
        </dgm:presLayoutVars>
      </dgm:prSet>
      <dgm:spPr/>
    </dgm:pt>
    <dgm:pt modelId="{83C60839-6D8F-4DF4-90FF-783E20FE8F84}" type="pres">
      <dgm:prSet presAssocID="{23929122-F67A-4219-9BFD-8DA3EAA592EC}" presName="sibTrans" presStyleLbl="sibTrans2D1" presStyleIdx="2" presStyleCnt="3"/>
      <dgm:spPr/>
    </dgm:pt>
    <dgm:pt modelId="{0F2CC3CA-3187-48FC-AC23-8B9BB0F4522D}" type="pres">
      <dgm:prSet presAssocID="{23929122-F67A-4219-9BFD-8DA3EAA592EC}" presName="connectorText" presStyleLbl="sibTrans2D1" presStyleIdx="2" presStyleCnt="3"/>
      <dgm:spPr/>
    </dgm:pt>
    <dgm:pt modelId="{E4F4AB35-4A4C-4FD7-A34A-45D91C89E0CF}" type="pres">
      <dgm:prSet presAssocID="{AD3706AF-4C57-42E0-B012-40AC498F6974}" presName="node" presStyleLbl="node1" presStyleIdx="3" presStyleCnt="4">
        <dgm:presLayoutVars>
          <dgm:bulletEnabled val="1"/>
        </dgm:presLayoutVars>
      </dgm:prSet>
      <dgm:spPr/>
    </dgm:pt>
  </dgm:ptLst>
  <dgm:cxnLst>
    <dgm:cxn modelId="{EA244B09-7FC8-42F8-BA11-D6C7DB95074A}" srcId="{2F1DDE3D-13F2-4DF2-B9C5-123D11A880C2}" destId="{7E351790-3DC4-4260-ABE4-1914CD4994B6}" srcOrd="0" destOrd="0" parTransId="{DFE2DB78-5D84-4A89-8086-8F59D7F61719}" sibTransId="{02E82857-8C91-489E-BEFD-C394B3F7BC68}"/>
    <dgm:cxn modelId="{A9D2640C-1A14-428E-95A0-60BB9E154FFE}" srcId="{2F1DDE3D-13F2-4DF2-B9C5-123D11A880C2}" destId="{AD3706AF-4C57-42E0-B012-40AC498F6974}" srcOrd="3" destOrd="0" parTransId="{AA1BD161-4CC8-4A55-9D96-11DF58DCD778}" sibTransId="{F87C8FD2-A0C3-4B06-97F2-0F38AD6D08D5}"/>
    <dgm:cxn modelId="{C0624E0E-863B-49E0-AE75-840516FE8F40}" type="presOf" srcId="{BE5CB727-37F6-4170-A978-7F454196B896}" destId="{1C15D77E-029B-4A1F-9939-F146923F767C}" srcOrd="0" destOrd="0" presId="urn:microsoft.com/office/officeart/2005/8/layout/process1"/>
    <dgm:cxn modelId="{F082B761-3EDF-404B-A82F-69A25C3C2D01}" type="presOf" srcId="{02E82857-8C91-489E-BEFD-C394B3F7BC68}" destId="{91DBD281-D528-45D5-8DF4-351723AFCC50}" srcOrd="0" destOrd="0" presId="urn:microsoft.com/office/officeart/2005/8/layout/process1"/>
    <dgm:cxn modelId="{994DE4A5-75A0-42BF-BFF6-17A419914CA2}" type="presOf" srcId="{23929122-F67A-4219-9BFD-8DA3EAA592EC}" destId="{0F2CC3CA-3187-48FC-AC23-8B9BB0F4522D}" srcOrd="1" destOrd="0" presId="urn:microsoft.com/office/officeart/2005/8/layout/process1"/>
    <dgm:cxn modelId="{37B3BAA9-7734-47E1-826A-980F9157BF89}" type="presOf" srcId="{23929122-F67A-4219-9BFD-8DA3EAA592EC}" destId="{83C60839-6D8F-4DF4-90FF-783E20FE8F84}" srcOrd="0" destOrd="0" presId="urn:microsoft.com/office/officeart/2005/8/layout/process1"/>
    <dgm:cxn modelId="{8908B0B0-07EC-4FB7-B0F3-B6C05E431E77}" type="presOf" srcId="{2F1DDE3D-13F2-4DF2-B9C5-123D11A880C2}" destId="{12A241D7-C52C-4201-BA96-F50BBA263D01}" srcOrd="0" destOrd="0" presId="urn:microsoft.com/office/officeart/2005/8/layout/process1"/>
    <dgm:cxn modelId="{A435CFB3-2643-4234-B064-3255B52ED706}" type="presOf" srcId="{AD3706AF-4C57-42E0-B012-40AC498F6974}" destId="{E4F4AB35-4A4C-4FD7-A34A-45D91C89E0CF}" srcOrd="0" destOrd="0" presId="urn:microsoft.com/office/officeart/2005/8/layout/process1"/>
    <dgm:cxn modelId="{AE5BB2CB-B96C-4460-B7D2-D1D4BB44A910}" srcId="{2F1DDE3D-13F2-4DF2-B9C5-123D11A880C2}" destId="{BE5CB727-37F6-4170-A978-7F454196B896}" srcOrd="1" destOrd="0" parTransId="{6D4373B9-4FB5-4828-B6DB-B89F8122AC0C}" sibTransId="{B2628440-8455-45BC-A4E7-137D217CB27E}"/>
    <dgm:cxn modelId="{0E1349CF-3BA9-4ACE-947F-E3D2352D0F02}" type="presOf" srcId="{B2628440-8455-45BC-A4E7-137D217CB27E}" destId="{94507EDD-5393-4FE1-B7B6-763384580910}" srcOrd="0" destOrd="0" presId="urn:microsoft.com/office/officeart/2005/8/layout/process1"/>
    <dgm:cxn modelId="{264AE0D5-D3A3-4161-B260-41A7D9F6EB4B}" srcId="{2F1DDE3D-13F2-4DF2-B9C5-123D11A880C2}" destId="{2B274C61-141C-4D65-B6CD-A810FA8EF7AC}" srcOrd="2" destOrd="0" parTransId="{A5E36B85-79B6-44A8-AC81-AB5A00FF206A}" sibTransId="{23929122-F67A-4219-9BFD-8DA3EAA592EC}"/>
    <dgm:cxn modelId="{DFAC06E1-5F12-43A8-904E-A909FB95FFD3}" type="presOf" srcId="{7E351790-3DC4-4260-ABE4-1914CD4994B6}" destId="{3465AEFE-61E2-4CBF-843E-A0A3D5CB0363}" srcOrd="0" destOrd="0" presId="urn:microsoft.com/office/officeart/2005/8/layout/process1"/>
    <dgm:cxn modelId="{118F03E6-CEC7-4BDF-829E-22232F3C5477}" type="presOf" srcId="{2B274C61-141C-4D65-B6CD-A810FA8EF7AC}" destId="{2A9C35D7-449A-4899-B9F2-85F42D41C1D4}" srcOrd="0" destOrd="0" presId="urn:microsoft.com/office/officeart/2005/8/layout/process1"/>
    <dgm:cxn modelId="{68D55AEA-CC52-4DFF-B6B7-7EE9FA957247}" type="presOf" srcId="{B2628440-8455-45BC-A4E7-137D217CB27E}" destId="{B4699C8C-7C9F-4250-9AC6-887B714CC2FB}" srcOrd="1" destOrd="0" presId="urn:microsoft.com/office/officeart/2005/8/layout/process1"/>
    <dgm:cxn modelId="{D7B1A5F4-2845-4A62-A8F0-0571766248E2}" type="presOf" srcId="{02E82857-8C91-489E-BEFD-C394B3F7BC68}" destId="{7C44C797-8819-4C07-9C99-DDC0A8285001}" srcOrd="1" destOrd="0" presId="urn:microsoft.com/office/officeart/2005/8/layout/process1"/>
    <dgm:cxn modelId="{F88BBD52-B4BB-4B22-A05A-9671E589CE0D}" type="presParOf" srcId="{12A241D7-C52C-4201-BA96-F50BBA263D01}" destId="{3465AEFE-61E2-4CBF-843E-A0A3D5CB0363}" srcOrd="0" destOrd="0" presId="urn:microsoft.com/office/officeart/2005/8/layout/process1"/>
    <dgm:cxn modelId="{6A4F1E1D-AA0D-4C68-80E7-26EDC50E84F8}" type="presParOf" srcId="{12A241D7-C52C-4201-BA96-F50BBA263D01}" destId="{91DBD281-D528-45D5-8DF4-351723AFCC50}" srcOrd="1" destOrd="0" presId="urn:microsoft.com/office/officeart/2005/8/layout/process1"/>
    <dgm:cxn modelId="{068B1C9E-2CA6-407B-87D9-633391851CF0}" type="presParOf" srcId="{91DBD281-D528-45D5-8DF4-351723AFCC50}" destId="{7C44C797-8819-4C07-9C99-DDC0A8285001}" srcOrd="0" destOrd="0" presId="urn:microsoft.com/office/officeart/2005/8/layout/process1"/>
    <dgm:cxn modelId="{628FDFF3-6956-450C-A2D8-AC15DDC981BF}" type="presParOf" srcId="{12A241D7-C52C-4201-BA96-F50BBA263D01}" destId="{1C15D77E-029B-4A1F-9939-F146923F767C}" srcOrd="2" destOrd="0" presId="urn:microsoft.com/office/officeart/2005/8/layout/process1"/>
    <dgm:cxn modelId="{52186161-79BB-4A7C-8C21-4F106E86744A}" type="presParOf" srcId="{12A241D7-C52C-4201-BA96-F50BBA263D01}" destId="{94507EDD-5393-4FE1-B7B6-763384580910}" srcOrd="3" destOrd="0" presId="urn:microsoft.com/office/officeart/2005/8/layout/process1"/>
    <dgm:cxn modelId="{63971B8C-96FC-47CA-AE8B-C60F5BBF68E2}" type="presParOf" srcId="{94507EDD-5393-4FE1-B7B6-763384580910}" destId="{B4699C8C-7C9F-4250-9AC6-887B714CC2FB}" srcOrd="0" destOrd="0" presId="urn:microsoft.com/office/officeart/2005/8/layout/process1"/>
    <dgm:cxn modelId="{A2B2D3D7-A339-4FB2-9800-99F71CFAD46E}" type="presParOf" srcId="{12A241D7-C52C-4201-BA96-F50BBA263D01}" destId="{2A9C35D7-449A-4899-B9F2-85F42D41C1D4}" srcOrd="4" destOrd="0" presId="urn:microsoft.com/office/officeart/2005/8/layout/process1"/>
    <dgm:cxn modelId="{446DA944-B20D-4027-9150-FFC06505FFFD}" type="presParOf" srcId="{12A241D7-C52C-4201-BA96-F50BBA263D01}" destId="{83C60839-6D8F-4DF4-90FF-783E20FE8F84}" srcOrd="5" destOrd="0" presId="urn:microsoft.com/office/officeart/2005/8/layout/process1"/>
    <dgm:cxn modelId="{DDEF5C6E-8757-457B-9CA3-D7253EBEF5ED}" type="presParOf" srcId="{83C60839-6D8F-4DF4-90FF-783E20FE8F84}" destId="{0F2CC3CA-3187-48FC-AC23-8B9BB0F4522D}" srcOrd="0" destOrd="0" presId="urn:microsoft.com/office/officeart/2005/8/layout/process1"/>
    <dgm:cxn modelId="{2CF4E6A0-B6CF-46F4-98DD-703D640D2EC1}" type="presParOf" srcId="{12A241D7-C52C-4201-BA96-F50BBA263D01}" destId="{E4F4AB35-4A4C-4FD7-A34A-45D91C89E0CF}"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90C9FF-75A3-42E3-AF8D-5B7176C8B00F}" type="doc">
      <dgm:prSet loTypeId="urn:microsoft.com/office/officeart/2005/8/layout/process1" loCatId="convert" qsTypeId="urn:microsoft.com/office/officeart/2005/8/quickstyle/simple4" qsCatId="simple" csTypeId="urn:microsoft.com/office/officeart/2005/8/colors/colorful1" csCatId="colorful" phldr="1"/>
      <dgm:spPr/>
      <dgm:t>
        <a:bodyPr/>
        <a:lstStyle/>
        <a:p>
          <a:endParaRPr lang="hr-HR"/>
        </a:p>
      </dgm:t>
    </dgm:pt>
    <dgm:pt modelId="{4A2D33D2-C270-445A-BE9A-3DCEF0E1B82B}">
      <dgm:prSet/>
      <dgm:spPr/>
      <dgm:t>
        <a:bodyPr/>
        <a:lstStyle/>
        <a:p>
          <a:endParaRPr lang="hr-HR" dirty="0"/>
        </a:p>
      </dgm:t>
    </dgm:pt>
    <dgm:pt modelId="{F697183B-5526-4DC8-A520-399873DCDDCA}" type="parTrans" cxnId="{78872687-FBE9-4F76-AFCF-DC8AEBEA3EE8}">
      <dgm:prSet/>
      <dgm:spPr/>
      <dgm:t>
        <a:bodyPr/>
        <a:lstStyle/>
        <a:p>
          <a:endParaRPr lang="hr-HR"/>
        </a:p>
      </dgm:t>
    </dgm:pt>
    <dgm:pt modelId="{A829AF27-48C7-4657-BDC6-D6D9A770E8C8}" type="sibTrans" cxnId="{78872687-FBE9-4F76-AFCF-DC8AEBEA3EE8}">
      <dgm:prSet/>
      <dgm:spPr/>
      <dgm:t>
        <a:bodyPr/>
        <a:lstStyle/>
        <a:p>
          <a:endParaRPr lang="hr-HR"/>
        </a:p>
      </dgm:t>
    </dgm:pt>
    <dgm:pt modelId="{3231B70B-7000-40F9-A037-9B0BAED5B433}">
      <dgm:prSet/>
      <dgm:spPr/>
      <dgm:t>
        <a:bodyPr/>
        <a:lstStyle/>
        <a:p>
          <a:r>
            <a:rPr lang="hr-HR" dirty="0">
              <a:solidFill>
                <a:schemeClr val="bg1"/>
              </a:solidFill>
            </a:rPr>
            <a:t>biti saslušan i uvažavan od strane kolega tijekom iznošenja vlastitih stavova i uvjerenja</a:t>
          </a:r>
        </a:p>
      </dgm:t>
    </dgm:pt>
    <dgm:pt modelId="{46824698-0B5B-4ABA-8B5A-665D21F339EC}" type="parTrans" cxnId="{DEE2E074-44D4-424B-9DCA-FC9226E71FF2}">
      <dgm:prSet/>
      <dgm:spPr/>
      <dgm:t>
        <a:bodyPr/>
        <a:lstStyle/>
        <a:p>
          <a:endParaRPr lang="hr-HR"/>
        </a:p>
      </dgm:t>
    </dgm:pt>
    <dgm:pt modelId="{2A726320-4895-4EF5-BC74-DC69070B7F76}" type="sibTrans" cxnId="{DEE2E074-44D4-424B-9DCA-FC9226E71FF2}">
      <dgm:prSet/>
      <dgm:spPr/>
      <dgm:t>
        <a:bodyPr/>
        <a:lstStyle/>
        <a:p>
          <a:endParaRPr lang="hr-HR"/>
        </a:p>
      </dgm:t>
    </dgm:pt>
    <dgm:pt modelId="{45982151-0449-4B9F-9026-324127B67728}">
      <dgm:prSet/>
      <dgm:spPr/>
      <dgm:t>
        <a:bodyPr/>
        <a:lstStyle/>
        <a:p>
          <a:r>
            <a:rPr lang="hr-HR" dirty="0">
              <a:solidFill>
                <a:schemeClr val="bg1"/>
              </a:solidFill>
            </a:rPr>
            <a:t>na pomoć i podršku od strane kolega iz kolektiva</a:t>
          </a:r>
        </a:p>
      </dgm:t>
    </dgm:pt>
    <dgm:pt modelId="{63961902-F10C-4D54-A282-85BC3E6E9817}" type="parTrans" cxnId="{0DFAD1C8-C4B0-493E-A9F8-E28A1DC56BE3}">
      <dgm:prSet/>
      <dgm:spPr/>
      <dgm:t>
        <a:bodyPr/>
        <a:lstStyle/>
        <a:p>
          <a:endParaRPr lang="hr-HR"/>
        </a:p>
      </dgm:t>
    </dgm:pt>
    <dgm:pt modelId="{2356D534-65A6-4F64-8F0D-E2871B8B25FB}" type="sibTrans" cxnId="{0DFAD1C8-C4B0-493E-A9F8-E28A1DC56BE3}">
      <dgm:prSet/>
      <dgm:spPr/>
      <dgm:t>
        <a:bodyPr/>
        <a:lstStyle/>
        <a:p>
          <a:endParaRPr lang="hr-HR"/>
        </a:p>
      </dgm:t>
    </dgm:pt>
    <dgm:pt modelId="{E4E4DA8C-866C-44AD-9E61-7ED4B4115997}">
      <dgm:prSet/>
      <dgm:spPr/>
      <dgm:t>
        <a:bodyPr/>
        <a:lstStyle/>
        <a:p>
          <a:r>
            <a:rPr lang="hr-HR" dirty="0">
              <a:solidFill>
                <a:schemeClr val="bg1"/>
              </a:solidFill>
            </a:rPr>
            <a:t>na rad u poticajnoj radnoj atmosferi, te od učenika zahtijevati kulturno ponašanje i disciplinu na nastavi</a:t>
          </a:r>
        </a:p>
      </dgm:t>
    </dgm:pt>
    <dgm:pt modelId="{AF3D8874-8258-494F-A213-3984E4A817AA}" type="parTrans" cxnId="{7232BC9A-0E04-4D63-B31C-1667380DB8D7}">
      <dgm:prSet/>
      <dgm:spPr/>
      <dgm:t>
        <a:bodyPr/>
        <a:lstStyle/>
        <a:p>
          <a:endParaRPr lang="hr-HR"/>
        </a:p>
      </dgm:t>
    </dgm:pt>
    <dgm:pt modelId="{B0DA34C6-7290-49A6-B855-88D1F83102E2}" type="sibTrans" cxnId="{7232BC9A-0E04-4D63-B31C-1667380DB8D7}">
      <dgm:prSet/>
      <dgm:spPr/>
      <dgm:t>
        <a:bodyPr/>
        <a:lstStyle/>
        <a:p>
          <a:endParaRPr lang="hr-HR"/>
        </a:p>
      </dgm:t>
    </dgm:pt>
    <dgm:pt modelId="{46EA1F83-66BF-400D-9854-2FB747CFEC5B}">
      <dgm:prSet/>
      <dgm:spPr/>
      <dgm:t>
        <a:bodyPr/>
        <a:lstStyle/>
        <a:p>
          <a:r>
            <a:rPr lang="hr-HR" dirty="0">
              <a:solidFill>
                <a:schemeClr val="bg1"/>
              </a:solidFill>
            </a:rPr>
            <a:t>da ga se neopravdano ne ometa tijekom rada</a:t>
          </a:r>
        </a:p>
      </dgm:t>
    </dgm:pt>
    <dgm:pt modelId="{08582BAB-9987-43B7-8F64-402B723C069A}" type="parTrans" cxnId="{ECF65D8F-939A-4207-8F13-0B54BCF5921D}">
      <dgm:prSet/>
      <dgm:spPr/>
      <dgm:t>
        <a:bodyPr/>
        <a:lstStyle/>
        <a:p>
          <a:endParaRPr lang="hr-HR"/>
        </a:p>
      </dgm:t>
    </dgm:pt>
    <dgm:pt modelId="{E12F1F86-64B8-4BD0-8998-8323266C989B}" type="sibTrans" cxnId="{ECF65D8F-939A-4207-8F13-0B54BCF5921D}">
      <dgm:prSet/>
      <dgm:spPr/>
      <dgm:t>
        <a:bodyPr/>
        <a:lstStyle/>
        <a:p>
          <a:endParaRPr lang="hr-HR"/>
        </a:p>
      </dgm:t>
    </dgm:pt>
    <dgm:pt modelId="{3F776785-5541-49A0-B46A-D2500C07A442}">
      <dgm:prSet/>
      <dgm:spPr/>
      <dgm:t>
        <a:bodyPr/>
        <a:lstStyle/>
        <a:p>
          <a:r>
            <a:rPr lang="hr-HR" dirty="0">
              <a:solidFill>
                <a:schemeClr val="bg1"/>
              </a:solidFill>
            </a:rPr>
            <a:t>na sve informacije koje im mogu pomoći u radu s određenim učenikom</a:t>
          </a:r>
        </a:p>
      </dgm:t>
    </dgm:pt>
    <dgm:pt modelId="{3CA5A285-8A01-417F-8360-889E26C78B1C}" type="parTrans" cxnId="{0E7BB02F-9DF3-4642-9242-D0D26EFD021A}">
      <dgm:prSet/>
      <dgm:spPr/>
      <dgm:t>
        <a:bodyPr/>
        <a:lstStyle/>
        <a:p>
          <a:endParaRPr lang="hr-HR"/>
        </a:p>
      </dgm:t>
    </dgm:pt>
    <dgm:pt modelId="{43030115-8E90-4C6E-96A6-F0021C4F692F}" type="sibTrans" cxnId="{0E7BB02F-9DF3-4642-9242-D0D26EFD021A}">
      <dgm:prSet/>
      <dgm:spPr/>
      <dgm:t>
        <a:bodyPr/>
        <a:lstStyle/>
        <a:p>
          <a:endParaRPr lang="hr-HR"/>
        </a:p>
      </dgm:t>
    </dgm:pt>
    <dgm:pt modelId="{66E3A5B8-87B5-4CF2-A20F-CDCB835BD0B2}">
      <dgm:prSet custT="1"/>
      <dgm:spPr/>
      <dgm:t>
        <a:bodyPr/>
        <a:lstStyle/>
        <a:p>
          <a:r>
            <a:rPr lang="hr-HR" sz="2400" dirty="0">
              <a:solidFill>
                <a:schemeClr val="bg1"/>
              </a:solidFill>
            </a:rPr>
            <a:t>Prava učitelja i stručnih suradnika:</a:t>
          </a:r>
        </a:p>
      </dgm:t>
    </dgm:pt>
    <dgm:pt modelId="{9A7FF278-8D22-4A49-8C43-03E1DF4BA5C8}" type="parTrans" cxnId="{65C1C73C-A197-4148-85A9-3ADB83246CAF}">
      <dgm:prSet/>
      <dgm:spPr/>
      <dgm:t>
        <a:bodyPr/>
        <a:lstStyle/>
        <a:p>
          <a:endParaRPr lang="hr-HR"/>
        </a:p>
      </dgm:t>
    </dgm:pt>
    <dgm:pt modelId="{1C2CE536-55BB-49C1-B4AE-D1DA513B5F49}" type="sibTrans" cxnId="{65C1C73C-A197-4148-85A9-3ADB83246CAF}">
      <dgm:prSet/>
      <dgm:spPr/>
      <dgm:t>
        <a:bodyPr/>
        <a:lstStyle/>
        <a:p>
          <a:endParaRPr lang="hr-HR"/>
        </a:p>
      </dgm:t>
    </dgm:pt>
    <dgm:pt modelId="{F5DAE41B-A8EA-41C7-9C35-EFE1279F5E15}">
      <dgm:prSet custT="1"/>
      <dgm:spPr/>
      <dgm:t>
        <a:bodyPr/>
        <a:lstStyle/>
        <a:p>
          <a:r>
            <a:rPr lang="hr-HR" sz="2400" dirty="0">
              <a:solidFill>
                <a:schemeClr val="bg1"/>
              </a:solidFill>
            </a:rPr>
            <a:t>Svaki učitelj i stručni suradnik ima pravo </a:t>
          </a:r>
        </a:p>
      </dgm:t>
    </dgm:pt>
    <dgm:pt modelId="{8F527D01-34F3-4330-8CC5-68E90792A32C}" type="parTrans" cxnId="{C546B3D5-A9F2-491E-ABA7-537A23DA1E9E}">
      <dgm:prSet/>
      <dgm:spPr/>
      <dgm:t>
        <a:bodyPr/>
        <a:lstStyle/>
        <a:p>
          <a:endParaRPr lang="hr-HR"/>
        </a:p>
      </dgm:t>
    </dgm:pt>
    <dgm:pt modelId="{B8663B4C-E141-4FEC-AAF4-482E2844EBAB}" type="sibTrans" cxnId="{C546B3D5-A9F2-491E-ABA7-537A23DA1E9E}">
      <dgm:prSet/>
      <dgm:spPr/>
      <dgm:t>
        <a:bodyPr/>
        <a:lstStyle/>
        <a:p>
          <a:endParaRPr lang="hr-HR"/>
        </a:p>
      </dgm:t>
    </dgm:pt>
    <dgm:pt modelId="{33B45D10-BA2C-4ADF-A5C4-86BB673522FB}" type="pres">
      <dgm:prSet presAssocID="{AF90C9FF-75A3-42E3-AF8D-5B7176C8B00F}" presName="Name0" presStyleCnt="0">
        <dgm:presLayoutVars>
          <dgm:dir/>
          <dgm:resizeHandles val="exact"/>
        </dgm:presLayoutVars>
      </dgm:prSet>
      <dgm:spPr/>
    </dgm:pt>
    <dgm:pt modelId="{E0AEF7BA-8097-4725-84B6-B11C458DBDA7}" type="pres">
      <dgm:prSet presAssocID="{66E3A5B8-87B5-4CF2-A20F-CDCB835BD0B2}" presName="node" presStyleLbl="node1" presStyleIdx="0" presStyleCnt="2">
        <dgm:presLayoutVars>
          <dgm:bulletEnabled val="1"/>
        </dgm:presLayoutVars>
      </dgm:prSet>
      <dgm:spPr/>
    </dgm:pt>
    <dgm:pt modelId="{86D1449D-7AAA-4560-9831-C947BF216585}" type="pres">
      <dgm:prSet presAssocID="{1C2CE536-55BB-49C1-B4AE-D1DA513B5F49}" presName="sibTrans" presStyleLbl="sibTrans2D1" presStyleIdx="0" presStyleCnt="1"/>
      <dgm:spPr/>
    </dgm:pt>
    <dgm:pt modelId="{D4BC4A68-8361-4C85-9579-FBE2FD1F8C58}" type="pres">
      <dgm:prSet presAssocID="{1C2CE536-55BB-49C1-B4AE-D1DA513B5F49}" presName="connectorText" presStyleLbl="sibTrans2D1" presStyleIdx="0" presStyleCnt="1"/>
      <dgm:spPr/>
    </dgm:pt>
    <dgm:pt modelId="{FD30D354-8208-4C74-BCF9-F5BDC2D0BD6C}" type="pres">
      <dgm:prSet presAssocID="{4A2D33D2-C270-445A-BE9A-3DCEF0E1B82B}" presName="node" presStyleLbl="node1" presStyleIdx="1" presStyleCnt="2">
        <dgm:presLayoutVars>
          <dgm:bulletEnabled val="1"/>
        </dgm:presLayoutVars>
      </dgm:prSet>
      <dgm:spPr/>
    </dgm:pt>
  </dgm:ptLst>
  <dgm:cxnLst>
    <dgm:cxn modelId="{C013BC00-86AB-4CF1-9A06-A4CE8143C68F}" type="presOf" srcId="{E4E4DA8C-866C-44AD-9E61-7ED4B4115997}" destId="{FD30D354-8208-4C74-BCF9-F5BDC2D0BD6C}" srcOrd="0" destOrd="3" presId="urn:microsoft.com/office/officeart/2005/8/layout/process1"/>
    <dgm:cxn modelId="{2C09B61B-53E7-4D3A-B748-886495490ACF}" type="presOf" srcId="{45982151-0449-4B9F-9026-324127B67728}" destId="{FD30D354-8208-4C74-BCF9-F5BDC2D0BD6C}" srcOrd="0" destOrd="2" presId="urn:microsoft.com/office/officeart/2005/8/layout/process1"/>
    <dgm:cxn modelId="{FB45F42A-51DE-45AE-A14E-D982A6D7CD0F}" type="presOf" srcId="{1C2CE536-55BB-49C1-B4AE-D1DA513B5F49}" destId="{D4BC4A68-8361-4C85-9579-FBE2FD1F8C58}" srcOrd="1" destOrd="0" presId="urn:microsoft.com/office/officeart/2005/8/layout/process1"/>
    <dgm:cxn modelId="{0E7BB02F-9DF3-4642-9242-D0D26EFD021A}" srcId="{4A2D33D2-C270-445A-BE9A-3DCEF0E1B82B}" destId="{3F776785-5541-49A0-B46A-D2500C07A442}" srcOrd="4" destOrd="0" parTransId="{3CA5A285-8A01-417F-8360-889E26C78B1C}" sibTransId="{43030115-8E90-4C6E-96A6-F0021C4F692F}"/>
    <dgm:cxn modelId="{65C1C73C-A197-4148-85A9-3ADB83246CAF}" srcId="{AF90C9FF-75A3-42E3-AF8D-5B7176C8B00F}" destId="{66E3A5B8-87B5-4CF2-A20F-CDCB835BD0B2}" srcOrd="0" destOrd="0" parTransId="{9A7FF278-8D22-4A49-8C43-03E1DF4BA5C8}" sibTransId="{1C2CE536-55BB-49C1-B4AE-D1DA513B5F49}"/>
    <dgm:cxn modelId="{DEE2E074-44D4-424B-9DCA-FC9226E71FF2}" srcId="{4A2D33D2-C270-445A-BE9A-3DCEF0E1B82B}" destId="{3231B70B-7000-40F9-A037-9B0BAED5B433}" srcOrd="0" destOrd="0" parTransId="{46824698-0B5B-4ABA-8B5A-665D21F339EC}" sibTransId="{2A726320-4895-4EF5-BC74-DC69070B7F76}"/>
    <dgm:cxn modelId="{78872687-FBE9-4F76-AFCF-DC8AEBEA3EE8}" srcId="{AF90C9FF-75A3-42E3-AF8D-5B7176C8B00F}" destId="{4A2D33D2-C270-445A-BE9A-3DCEF0E1B82B}" srcOrd="1" destOrd="0" parTransId="{F697183B-5526-4DC8-A520-399873DCDDCA}" sibTransId="{A829AF27-48C7-4657-BDC6-D6D9A770E8C8}"/>
    <dgm:cxn modelId="{ECF65D8F-939A-4207-8F13-0B54BCF5921D}" srcId="{4A2D33D2-C270-445A-BE9A-3DCEF0E1B82B}" destId="{46EA1F83-66BF-400D-9854-2FB747CFEC5B}" srcOrd="3" destOrd="0" parTransId="{08582BAB-9987-43B7-8F64-402B723C069A}" sibTransId="{E12F1F86-64B8-4BD0-8998-8323266C989B}"/>
    <dgm:cxn modelId="{25738591-D6BA-42D3-9A0B-C73FF4DBD923}" type="presOf" srcId="{1C2CE536-55BB-49C1-B4AE-D1DA513B5F49}" destId="{86D1449D-7AAA-4560-9831-C947BF216585}" srcOrd="0" destOrd="0" presId="urn:microsoft.com/office/officeart/2005/8/layout/process1"/>
    <dgm:cxn modelId="{7232BC9A-0E04-4D63-B31C-1667380DB8D7}" srcId="{4A2D33D2-C270-445A-BE9A-3DCEF0E1B82B}" destId="{E4E4DA8C-866C-44AD-9E61-7ED4B4115997}" srcOrd="2" destOrd="0" parTransId="{AF3D8874-8258-494F-A213-3984E4A817AA}" sibTransId="{B0DA34C6-7290-49A6-B855-88D1F83102E2}"/>
    <dgm:cxn modelId="{53960FAA-DB74-4119-B57E-D7400E73BD34}" type="presOf" srcId="{66E3A5B8-87B5-4CF2-A20F-CDCB835BD0B2}" destId="{E0AEF7BA-8097-4725-84B6-B11C458DBDA7}" srcOrd="0" destOrd="0" presId="urn:microsoft.com/office/officeart/2005/8/layout/process1"/>
    <dgm:cxn modelId="{D58B45B7-80ED-4E29-AA2A-83A62190E7E5}" type="presOf" srcId="{3231B70B-7000-40F9-A037-9B0BAED5B433}" destId="{FD30D354-8208-4C74-BCF9-F5BDC2D0BD6C}" srcOrd="0" destOrd="1" presId="urn:microsoft.com/office/officeart/2005/8/layout/process1"/>
    <dgm:cxn modelId="{8533DDBB-E107-4C93-8A5C-F65FC10B5DDC}" type="presOf" srcId="{F5DAE41B-A8EA-41C7-9C35-EFE1279F5E15}" destId="{E0AEF7BA-8097-4725-84B6-B11C458DBDA7}" srcOrd="0" destOrd="1" presId="urn:microsoft.com/office/officeart/2005/8/layout/process1"/>
    <dgm:cxn modelId="{0DFAD1C8-C4B0-493E-A9F8-E28A1DC56BE3}" srcId="{4A2D33D2-C270-445A-BE9A-3DCEF0E1B82B}" destId="{45982151-0449-4B9F-9026-324127B67728}" srcOrd="1" destOrd="0" parTransId="{63961902-F10C-4D54-A282-85BC3E6E9817}" sibTransId="{2356D534-65A6-4F64-8F0D-E2871B8B25FB}"/>
    <dgm:cxn modelId="{C546B3D5-A9F2-491E-ABA7-537A23DA1E9E}" srcId="{66E3A5B8-87B5-4CF2-A20F-CDCB835BD0B2}" destId="{F5DAE41B-A8EA-41C7-9C35-EFE1279F5E15}" srcOrd="0" destOrd="0" parTransId="{8F527D01-34F3-4330-8CC5-68E90792A32C}" sibTransId="{B8663B4C-E141-4FEC-AAF4-482E2844EBAB}"/>
    <dgm:cxn modelId="{6AAC01DC-11FE-47D9-88D1-3E88D0356795}" type="presOf" srcId="{4A2D33D2-C270-445A-BE9A-3DCEF0E1B82B}" destId="{FD30D354-8208-4C74-BCF9-F5BDC2D0BD6C}" srcOrd="0" destOrd="0" presId="urn:microsoft.com/office/officeart/2005/8/layout/process1"/>
    <dgm:cxn modelId="{FA0885DF-5B7E-46F9-8845-B86403BCFF74}" type="presOf" srcId="{3F776785-5541-49A0-B46A-D2500C07A442}" destId="{FD30D354-8208-4C74-BCF9-F5BDC2D0BD6C}" srcOrd="0" destOrd="5" presId="urn:microsoft.com/office/officeart/2005/8/layout/process1"/>
    <dgm:cxn modelId="{7CD498E8-5911-4930-AB44-4AD2220D7A49}" type="presOf" srcId="{AF90C9FF-75A3-42E3-AF8D-5B7176C8B00F}" destId="{33B45D10-BA2C-4ADF-A5C4-86BB673522FB}" srcOrd="0" destOrd="0" presId="urn:microsoft.com/office/officeart/2005/8/layout/process1"/>
    <dgm:cxn modelId="{1C4027F3-44B5-4CCD-818E-2BD9AB455416}" type="presOf" srcId="{46EA1F83-66BF-400D-9854-2FB747CFEC5B}" destId="{FD30D354-8208-4C74-BCF9-F5BDC2D0BD6C}" srcOrd="0" destOrd="4" presId="urn:microsoft.com/office/officeart/2005/8/layout/process1"/>
    <dgm:cxn modelId="{4E5189C3-998E-4F90-865B-B1E1BB87A4EC}" type="presParOf" srcId="{33B45D10-BA2C-4ADF-A5C4-86BB673522FB}" destId="{E0AEF7BA-8097-4725-84B6-B11C458DBDA7}" srcOrd="0" destOrd="0" presId="urn:microsoft.com/office/officeart/2005/8/layout/process1"/>
    <dgm:cxn modelId="{29E250EA-94F0-42FA-83F4-CE295EE8838E}" type="presParOf" srcId="{33B45D10-BA2C-4ADF-A5C4-86BB673522FB}" destId="{86D1449D-7AAA-4560-9831-C947BF216585}" srcOrd="1" destOrd="0" presId="urn:microsoft.com/office/officeart/2005/8/layout/process1"/>
    <dgm:cxn modelId="{3A6A6E4E-0C1D-4A55-B0CA-55303295F07B}" type="presParOf" srcId="{86D1449D-7AAA-4560-9831-C947BF216585}" destId="{D4BC4A68-8361-4C85-9579-FBE2FD1F8C58}" srcOrd="0" destOrd="0" presId="urn:microsoft.com/office/officeart/2005/8/layout/process1"/>
    <dgm:cxn modelId="{76608731-D082-4E6E-AF00-80DC05EBEFB3}" type="presParOf" srcId="{33B45D10-BA2C-4ADF-A5C4-86BB673522FB}" destId="{FD30D354-8208-4C74-BCF9-F5BDC2D0BD6C}"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613953-62AD-48FD-855A-F4EFC2C8EFB5}" type="doc">
      <dgm:prSet loTypeId="urn:microsoft.com/office/officeart/2005/8/layout/hierarchy4" loCatId="list" qsTypeId="urn:microsoft.com/office/officeart/2005/8/quickstyle/simple1" qsCatId="simple" csTypeId="urn:microsoft.com/office/officeart/2005/8/colors/colorful4" csCatId="colorful" phldr="1"/>
      <dgm:spPr/>
      <dgm:t>
        <a:bodyPr/>
        <a:lstStyle/>
        <a:p>
          <a:endParaRPr lang="hr-HR"/>
        </a:p>
      </dgm:t>
    </dgm:pt>
    <dgm:pt modelId="{3EA1831B-3808-4068-94F4-D3124AD21BBB}">
      <dgm:prSet/>
      <dgm:spPr/>
      <dgm:t>
        <a:bodyPr/>
        <a:lstStyle/>
        <a:p>
          <a:r>
            <a:rPr lang="hr-HR" dirty="0">
              <a:solidFill>
                <a:schemeClr val="bg1"/>
              </a:solidFill>
            </a:rPr>
            <a:t>Uspostaviti s učenicima odnos međusobnog povjerenja, uvažavanja i tolerancije </a:t>
          </a:r>
        </a:p>
      </dgm:t>
    </dgm:pt>
    <dgm:pt modelId="{A3DA5CD4-9398-4E3A-BF2F-708BE5B21B8F}" type="parTrans" cxnId="{24DCD635-C494-4DF8-9525-1CBA74EEE897}">
      <dgm:prSet/>
      <dgm:spPr/>
      <dgm:t>
        <a:bodyPr/>
        <a:lstStyle/>
        <a:p>
          <a:endParaRPr lang="hr-HR"/>
        </a:p>
      </dgm:t>
    </dgm:pt>
    <dgm:pt modelId="{5F3E0AFC-940E-4EC3-A065-1C188E437D8D}" type="sibTrans" cxnId="{24DCD635-C494-4DF8-9525-1CBA74EEE897}">
      <dgm:prSet/>
      <dgm:spPr/>
      <dgm:t>
        <a:bodyPr/>
        <a:lstStyle/>
        <a:p>
          <a:endParaRPr lang="hr-HR"/>
        </a:p>
      </dgm:t>
    </dgm:pt>
    <dgm:pt modelId="{80CE5FAB-2C05-4DD3-AF22-398D93617DFA}">
      <dgm:prSet custT="1"/>
      <dgm:spPr/>
      <dgm:t>
        <a:bodyPr/>
        <a:lstStyle/>
        <a:p>
          <a:r>
            <a:rPr lang="hr-HR" sz="1300" dirty="0">
              <a:solidFill>
                <a:schemeClr val="bg1"/>
              </a:solidFill>
            </a:rPr>
            <a:t>Nastojati  ostvariti visoku raznu znanja kod svojih učenika iz svojega područja ili predmeta</a:t>
          </a:r>
        </a:p>
      </dgm:t>
    </dgm:pt>
    <dgm:pt modelId="{1758249B-C7E5-46F5-8977-427ABD1BCC81}" type="parTrans" cxnId="{B3C2CE64-7BC7-483C-B34B-692E7A94C421}">
      <dgm:prSet/>
      <dgm:spPr/>
      <dgm:t>
        <a:bodyPr/>
        <a:lstStyle/>
        <a:p>
          <a:endParaRPr lang="hr-HR"/>
        </a:p>
      </dgm:t>
    </dgm:pt>
    <dgm:pt modelId="{B97127DE-DDAF-481B-B0A9-5C3F2990D1A9}" type="sibTrans" cxnId="{B3C2CE64-7BC7-483C-B34B-692E7A94C421}">
      <dgm:prSet/>
      <dgm:spPr/>
      <dgm:t>
        <a:bodyPr/>
        <a:lstStyle/>
        <a:p>
          <a:endParaRPr lang="hr-HR"/>
        </a:p>
      </dgm:t>
    </dgm:pt>
    <dgm:pt modelId="{D045E461-F2B9-4640-81F8-25ECDF16D08E}">
      <dgm:prSet custT="1"/>
      <dgm:spPr/>
      <dgm:t>
        <a:bodyPr/>
        <a:lstStyle/>
        <a:p>
          <a:r>
            <a:rPr lang="hr-HR" sz="1300" dirty="0">
              <a:solidFill>
                <a:schemeClr val="bg1"/>
              </a:solidFill>
            </a:rPr>
            <a:t>Obrađivati sve teme na otvoren, pošten i pozitivan način, a osobito teme koje učenici iz bilo kojeg razloga mogu smatrati osobito osjetljivima</a:t>
          </a:r>
        </a:p>
      </dgm:t>
    </dgm:pt>
    <dgm:pt modelId="{0DC37230-ECDA-4DC8-9DF9-AF17A03DE12A}" type="parTrans" cxnId="{D9E37820-2D70-4F1A-AA85-53C3A40B0E86}">
      <dgm:prSet/>
      <dgm:spPr/>
      <dgm:t>
        <a:bodyPr/>
        <a:lstStyle/>
        <a:p>
          <a:endParaRPr lang="hr-HR"/>
        </a:p>
      </dgm:t>
    </dgm:pt>
    <dgm:pt modelId="{8ED6A72D-1E04-4D68-9325-6A7C4590D00E}" type="sibTrans" cxnId="{D9E37820-2D70-4F1A-AA85-53C3A40B0E86}">
      <dgm:prSet/>
      <dgm:spPr/>
      <dgm:t>
        <a:bodyPr/>
        <a:lstStyle/>
        <a:p>
          <a:endParaRPr lang="hr-HR"/>
        </a:p>
      </dgm:t>
    </dgm:pt>
    <dgm:pt modelId="{1A7D9047-E2CC-4EF1-B94C-231893E6B141}">
      <dgm:prSet custT="1"/>
      <dgm:spPr/>
      <dgm:t>
        <a:bodyPr/>
        <a:lstStyle/>
        <a:p>
          <a:r>
            <a:rPr lang="hr-HR" sz="1300" dirty="0">
              <a:solidFill>
                <a:schemeClr val="bg1"/>
              </a:solidFill>
            </a:rPr>
            <a:t>Pridonositi intelektualnom razvoju učenika, poticati aktivnost učenika i njihovo kritičko i argumentirano mišljenje</a:t>
          </a:r>
        </a:p>
      </dgm:t>
    </dgm:pt>
    <dgm:pt modelId="{231634AA-0BE5-41A3-A80C-0FFD5DF2235A}" type="parTrans" cxnId="{72616353-7E3E-49A1-AFDF-10BD31B3BBDD}">
      <dgm:prSet/>
      <dgm:spPr/>
      <dgm:t>
        <a:bodyPr/>
        <a:lstStyle/>
        <a:p>
          <a:endParaRPr lang="hr-HR"/>
        </a:p>
      </dgm:t>
    </dgm:pt>
    <dgm:pt modelId="{F6779A16-BD48-4EB8-B613-7A8724D68E8A}" type="sibTrans" cxnId="{72616353-7E3E-49A1-AFDF-10BD31B3BBDD}">
      <dgm:prSet/>
      <dgm:spPr/>
      <dgm:t>
        <a:bodyPr/>
        <a:lstStyle/>
        <a:p>
          <a:endParaRPr lang="hr-HR"/>
        </a:p>
      </dgm:t>
    </dgm:pt>
    <dgm:pt modelId="{926B567E-8EE9-484B-BD24-21D9A6BD5C7B}">
      <dgm:prSet custT="1"/>
      <dgm:spPr/>
      <dgm:t>
        <a:bodyPr/>
        <a:lstStyle/>
        <a:p>
          <a:r>
            <a:rPr lang="hr-HR" sz="1200" dirty="0">
              <a:solidFill>
                <a:schemeClr val="bg1"/>
              </a:solidFill>
            </a:rPr>
            <a:t>Osigurati transparentnost i javnost te objektivnost ocjenjivanja, odnosno vrednovanje učeničkih postignuća u cilju poticanja njihova razvoja, poštujući njihovu osobnost</a:t>
          </a:r>
        </a:p>
      </dgm:t>
    </dgm:pt>
    <dgm:pt modelId="{217D9074-E4BC-4B97-BBBD-2174F8BAFA23}" type="parTrans" cxnId="{48A962D7-C3FB-4F5D-B105-AA340D651F81}">
      <dgm:prSet/>
      <dgm:spPr/>
      <dgm:t>
        <a:bodyPr/>
        <a:lstStyle/>
        <a:p>
          <a:endParaRPr lang="hr-HR"/>
        </a:p>
      </dgm:t>
    </dgm:pt>
    <dgm:pt modelId="{6AEF8E94-8229-4AD7-9475-B83C8FF11DA6}" type="sibTrans" cxnId="{48A962D7-C3FB-4F5D-B105-AA340D651F81}">
      <dgm:prSet/>
      <dgm:spPr/>
      <dgm:t>
        <a:bodyPr/>
        <a:lstStyle/>
        <a:p>
          <a:endParaRPr lang="hr-HR"/>
        </a:p>
      </dgm:t>
    </dgm:pt>
    <dgm:pt modelId="{F0980B88-17A5-4107-808A-32A13ED00205}">
      <dgm:prSet custT="1"/>
      <dgm:spPr/>
      <dgm:t>
        <a:bodyPr/>
        <a:lstStyle/>
        <a:p>
          <a:r>
            <a:rPr lang="hr-HR" sz="1300" dirty="0">
              <a:solidFill>
                <a:schemeClr val="bg1"/>
              </a:solidFill>
            </a:rPr>
            <a:t>Poštovati dignitet svojih kolega i u suradnji s njima raditi u interesu napredovanja svih učenika</a:t>
          </a:r>
        </a:p>
      </dgm:t>
    </dgm:pt>
    <dgm:pt modelId="{5DAD6242-A8DC-4E2F-904E-E3A0FA83B382}" type="parTrans" cxnId="{2253976D-A23B-4956-89E3-7F4EE9B084F6}">
      <dgm:prSet/>
      <dgm:spPr/>
      <dgm:t>
        <a:bodyPr/>
        <a:lstStyle/>
        <a:p>
          <a:endParaRPr lang="hr-HR"/>
        </a:p>
      </dgm:t>
    </dgm:pt>
    <dgm:pt modelId="{521007FC-B41E-43BF-A242-0695F9271299}" type="sibTrans" cxnId="{2253976D-A23B-4956-89E3-7F4EE9B084F6}">
      <dgm:prSet/>
      <dgm:spPr/>
      <dgm:t>
        <a:bodyPr/>
        <a:lstStyle/>
        <a:p>
          <a:endParaRPr lang="hr-HR"/>
        </a:p>
      </dgm:t>
    </dgm:pt>
    <dgm:pt modelId="{6BC296DF-C61B-4DD2-8327-C9FB75A35752}">
      <dgm:prSet custT="1"/>
      <dgm:spPr/>
      <dgm:t>
        <a:bodyPr/>
        <a:lstStyle/>
        <a:p>
          <a:r>
            <a:rPr lang="hr-HR" sz="1300" dirty="0">
              <a:solidFill>
                <a:schemeClr val="bg1"/>
              </a:solidFill>
            </a:rPr>
            <a:t>Poštovati obrazovne ciljeve i zadaće te standarde Škole u interesu razvoja učenika</a:t>
          </a:r>
        </a:p>
      </dgm:t>
    </dgm:pt>
    <dgm:pt modelId="{05D2E29A-C767-4FE0-8E5C-C8623CB83107}" type="parTrans" cxnId="{4E76C1AC-1391-4239-A63F-A6067D5609D0}">
      <dgm:prSet/>
      <dgm:spPr/>
      <dgm:t>
        <a:bodyPr/>
        <a:lstStyle/>
        <a:p>
          <a:endParaRPr lang="hr-HR"/>
        </a:p>
      </dgm:t>
    </dgm:pt>
    <dgm:pt modelId="{3D209F64-2554-4905-AD20-E92DD8208281}" type="sibTrans" cxnId="{4E76C1AC-1391-4239-A63F-A6067D5609D0}">
      <dgm:prSet/>
      <dgm:spPr/>
      <dgm:t>
        <a:bodyPr/>
        <a:lstStyle/>
        <a:p>
          <a:endParaRPr lang="hr-HR"/>
        </a:p>
      </dgm:t>
    </dgm:pt>
    <dgm:pt modelId="{DA97D4D9-FB3D-4A1B-B390-D7CDF338ACA0}">
      <dgm:prSet custT="1"/>
      <dgm:spPr/>
      <dgm:t>
        <a:bodyPr/>
        <a:lstStyle/>
        <a:p>
          <a:r>
            <a:rPr lang="hr-HR" sz="1300" dirty="0">
              <a:solidFill>
                <a:schemeClr val="bg1"/>
              </a:solidFill>
            </a:rPr>
            <a:t>Uzimati u obzir mišljenje i ocjene učenika o svojoj nastavnoj kompetenciji u cilju unapređivanja kvalitete nastavnoga procesa</a:t>
          </a:r>
        </a:p>
      </dgm:t>
    </dgm:pt>
    <dgm:pt modelId="{F71782F9-17A6-4638-9834-DAAB01FA7B76}" type="parTrans" cxnId="{64508CDF-D4C7-47B3-894B-B28BC2B7F581}">
      <dgm:prSet/>
      <dgm:spPr/>
      <dgm:t>
        <a:bodyPr/>
        <a:lstStyle/>
        <a:p>
          <a:endParaRPr lang="hr-HR"/>
        </a:p>
      </dgm:t>
    </dgm:pt>
    <dgm:pt modelId="{C833A21E-5F86-4922-8339-773F597617BF}" type="sibTrans" cxnId="{64508CDF-D4C7-47B3-894B-B28BC2B7F581}">
      <dgm:prSet/>
      <dgm:spPr/>
      <dgm:t>
        <a:bodyPr/>
        <a:lstStyle/>
        <a:p>
          <a:endParaRPr lang="hr-HR"/>
        </a:p>
      </dgm:t>
    </dgm:pt>
    <dgm:pt modelId="{A005635F-EBB5-41FA-A22F-08356F7E2F02}">
      <dgm:prSet custT="1"/>
      <dgm:spPr/>
      <dgm:t>
        <a:bodyPr/>
        <a:lstStyle/>
        <a:p>
          <a:r>
            <a:rPr lang="hr-HR" sz="1300" dirty="0">
              <a:solidFill>
                <a:schemeClr val="bg1"/>
              </a:solidFill>
            </a:rPr>
            <a:t>Svojim pravovremenim dolaženjem na nastavu djelatnici trebaju biti pozitivan primjer svojim učenicima</a:t>
          </a:r>
        </a:p>
      </dgm:t>
    </dgm:pt>
    <dgm:pt modelId="{7ABC52F4-DF1E-4AA8-A62A-906DF28120E2}" type="parTrans" cxnId="{FC82B89F-EE82-49BC-BB2B-A6F9B1C7CE99}">
      <dgm:prSet/>
      <dgm:spPr/>
      <dgm:t>
        <a:bodyPr/>
        <a:lstStyle/>
        <a:p>
          <a:endParaRPr lang="hr-HR"/>
        </a:p>
      </dgm:t>
    </dgm:pt>
    <dgm:pt modelId="{821F80A9-7C72-48FC-A6D3-869ACB09E2F2}" type="sibTrans" cxnId="{FC82B89F-EE82-49BC-BB2B-A6F9B1C7CE99}">
      <dgm:prSet/>
      <dgm:spPr/>
      <dgm:t>
        <a:bodyPr/>
        <a:lstStyle/>
        <a:p>
          <a:endParaRPr lang="hr-HR"/>
        </a:p>
      </dgm:t>
    </dgm:pt>
    <dgm:pt modelId="{16E2BC41-FBB7-4FFA-BE9D-7355BB9F8F34}">
      <dgm:prSet custT="1"/>
      <dgm:spPr/>
      <dgm:t>
        <a:bodyPr/>
        <a:lstStyle/>
        <a:p>
          <a:r>
            <a:rPr lang="hr-HR" sz="3200" dirty="0">
              <a:solidFill>
                <a:schemeClr val="bg1"/>
              </a:solidFill>
            </a:rPr>
            <a:t>Svi djelatnici Škole koji sudjeluju u nastavnom radu u Školi imaju sljedeće obveze:</a:t>
          </a:r>
        </a:p>
      </dgm:t>
    </dgm:pt>
    <dgm:pt modelId="{CE470868-7A39-4A68-B4BE-BF6D9818A7C8}" type="parTrans" cxnId="{61126ECD-5FFF-40E5-A08C-9E6600C19053}">
      <dgm:prSet/>
      <dgm:spPr/>
      <dgm:t>
        <a:bodyPr/>
        <a:lstStyle/>
        <a:p>
          <a:endParaRPr lang="hr-HR"/>
        </a:p>
      </dgm:t>
    </dgm:pt>
    <dgm:pt modelId="{8EBBAF2D-5408-4795-AD0C-FD446D354177}" type="sibTrans" cxnId="{61126ECD-5FFF-40E5-A08C-9E6600C19053}">
      <dgm:prSet/>
      <dgm:spPr/>
      <dgm:t>
        <a:bodyPr/>
        <a:lstStyle/>
        <a:p>
          <a:endParaRPr lang="hr-HR"/>
        </a:p>
      </dgm:t>
    </dgm:pt>
    <dgm:pt modelId="{8C4355C0-2A31-4BBC-86B9-824DBA9E26E0}" type="pres">
      <dgm:prSet presAssocID="{69613953-62AD-48FD-855A-F4EFC2C8EFB5}" presName="Name0" presStyleCnt="0">
        <dgm:presLayoutVars>
          <dgm:chPref val="1"/>
          <dgm:dir/>
          <dgm:animOne val="branch"/>
          <dgm:animLvl val="lvl"/>
          <dgm:resizeHandles/>
        </dgm:presLayoutVars>
      </dgm:prSet>
      <dgm:spPr/>
    </dgm:pt>
    <dgm:pt modelId="{EF455BCF-5BDE-4561-B32C-630259174654}" type="pres">
      <dgm:prSet presAssocID="{16E2BC41-FBB7-4FFA-BE9D-7355BB9F8F34}" presName="vertOne" presStyleCnt="0"/>
      <dgm:spPr/>
    </dgm:pt>
    <dgm:pt modelId="{31CF2A62-F4EA-4CC5-B0A4-1AF3C0A492F9}" type="pres">
      <dgm:prSet presAssocID="{16E2BC41-FBB7-4FFA-BE9D-7355BB9F8F34}" presName="txOne" presStyleLbl="node0" presStyleIdx="0" presStyleCnt="2">
        <dgm:presLayoutVars>
          <dgm:chPref val="3"/>
        </dgm:presLayoutVars>
      </dgm:prSet>
      <dgm:spPr/>
    </dgm:pt>
    <dgm:pt modelId="{7313FABF-6AE5-460F-BACB-BEBED2CECED4}" type="pres">
      <dgm:prSet presAssocID="{16E2BC41-FBB7-4FFA-BE9D-7355BB9F8F34}" presName="parTransOne" presStyleCnt="0"/>
      <dgm:spPr/>
    </dgm:pt>
    <dgm:pt modelId="{059C72AC-EB0B-458D-B1E5-BF761743DEE4}" type="pres">
      <dgm:prSet presAssocID="{16E2BC41-FBB7-4FFA-BE9D-7355BB9F8F34}" presName="horzOne" presStyleCnt="0"/>
      <dgm:spPr/>
    </dgm:pt>
    <dgm:pt modelId="{1FFF68A3-D4C8-4F53-A273-7E267DECACDB}" type="pres">
      <dgm:prSet presAssocID="{80CE5FAB-2C05-4DD3-AF22-398D93617DFA}" presName="vertTwo" presStyleCnt="0"/>
      <dgm:spPr/>
    </dgm:pt>
    <dgm:pt modelId="{991EE2FB-DC40-4803-9817-097842D5B261}" type="pres">
      <dgm:prSet presAssocID="{80CE5FAB-2C05-4DD3-AF22-398D93617DFA}" presName="txTwo" presStyleLbl="node2" presStyleIdx="0" presStyleCnt="8">
        <dgm:presLayoutVars>
          <dgm:chPref val="3"/>
        </dgm:presLayoutVars>
      </dgm:prSet>
      <dgm:spPr/>
    </dgm:pt>
    <dgm:pt modelId="{FC88541D-6FDC-45FC-BDD1-2069EDFC5766}" type="pres">
      <dgm:prSet presAssocID="{80CE5FAB-2C05-4DD3-AF22-398D93617DFA}" presName="horzTwo" presStyleCnt="0"/>
      <dgm:spPr/>
    </dgm:pt>
    <dgm:pt modelId="{0A7BB687-3CE1-4D03-8B89-1AD22C6E45D0}" type="pres">
      <dgm:prSet presAssocID="{B97127DE-DDAF-481B-B0A9-5C3F2990D1A9}" presName="sibSpaceTwo" presStyleCnt="0"/>
      <dgm:spPr/>
    </dgm:pt>
    <dgm:pt modelId="{C0D7ED23-8D53-4877-89AC-C589A2E5E99E}" type="pres">
      <dgm:prSet presAssocID="{D045E461-F2B9-4640-81F8-25ECDF16D08E}" presName="vertTwo" presStyleCnt="0"/>
      <dgm:spPr/>
    </dgm:pt>
    <dgm:pt modelId="{B6392D15-7543-4945-AFA7-62E37959825D}" type="pres">
      <dgm:prSet presAssocID="{D045E461-F2B9-4640-81F8-25ECDF16D08E}" presName="txTwo" presStyleLbl="node2" presStyleIdx="1" presStyleCnt="8">
        <dgm:presLayoutVars>
          <dgm:chPref val="3"/>
        </dgm:presLayoutVars>
      </dgm:prSet>
      <dgm:spPr/>
    </dgm:pt>
    <dgm:pt modelId="{1C061EB2-3722-44DE-B9AE-CAFAC34B2DFF}" type="pres">
      <dgm:prSet presAssocID="{D045E461-F2B9-4640-81F8-25ECDF16D08E}" presName="horzTwo" presStyleCnt="0"/>
      <dgm:spPr/>
    </dgm:pt>
    <dgm:pt modelId="{D4736504-4744-40F3-8918-512E1431741D}" type="pres">
      <dgm:prSet presAssocID="{8ED6A72D-1E04-4D68-9325-6A7C4590D00E}" presName="sibSpaceTwo" presStyleCnt="0"/>
      <dgm:spPr/>
    </dgm:pt>
    <dgm:pt modelId="{BA7AEC83-86F6-493B-B46F-EBB6DF1A5D33}" type="pres">
      <dgm:prSet presAssocID="{1A7D9047-E2CC-4EF1-B94C-231893E6B141}" presName="vertTwo" presStyleCnt="0"/>
      <dgm:spPr/>
    </dgm:pt>
    <dgm:pt modelId="{E57C535E-AB78-4106-BCE3-7D702217CFFC}" type="pres">
      <dgm:prSet presAssocID="{1A7D9047-E2CC-4EF1-B94C-231893E6B141}" presName="txTwo" presStyleLbl="node2" presStyleIdx="2" presStyleCnt="8">
        <dgm:presLayoutVars>
          <dgm:chPref val="3"/>
        </dgm:presLayoutVars>
      </dgm:prSet>
      <dgm:spPr/>
    </dgm:pt>
    <dgm:pt modelId="{96B11AB0-33B2-4245-8B02-054DF26399DF}" type="pres">
      <dgm:prSet presAssocID="{1A7D9047-E2CC-4EF1-B94C-231893E6B141}" presName="horzTwo" presStyleCnt="0"/>
      <dgm:spPr/>
    </dgm:pt>
    <dgm:pt modelId="{AB6D3214-4D9F-41ED-BE8C-16E853E0FC57}" type="pres">
      <dgm:prSet presAssocID="{F6779A16-BD48-4EB8-B613-7A8724D68E8A}" presName="sibSpaceTwo" presStyleCnt="0"/>
      <dgm:spPr/>
    </dgm:pt>
    <dgm:pt modelId="{D5865E7A-5F79-4D0F-8760-18F487549635}" type="pres">
      <dgm:prSet presAssocID="{926B567E-8EE9-484B-BD24-21D9A6BD5C7B}" presName="vertTwo" presStyleCnt="0"/>
      <dgm:spPr/>
    </dgm:pt>
    <dgm:pt modelId="{F564BD72-0BA1-4C4D-9F00-C4834AAA8560}" type="pres">
      <dgm:prSet presAssocID="{926B567E-8EE9-484B-BD24-21D9A6BD5C7B}" presName="txTwo" presStyleLbl="node2" presStyleIdx="3" presStyleCnt="8">
        <dgm:presLayoutVars>
          <dgm:chPref val="3"/>
        </dgm:presLayoutVars>
      </dgm:prSet>
      <dgm:spPr/>
    </dgm:pt>
    <dgm:pt modelId="{16F56D0E-46D4-4883-958B-1F2396722077}" type="pres">
      <dgm:prSet presAssocID="{926B567E-8EE9-484B-BD24-21D9A6BD5C7B}" presName="horzTwo" presStyleCnt="0"/>
      <dgm:spPr/>
    </dgm:pt>
    <dgm:pt modelId="{9C1C58C8-AF6F-44A6-A16C-FA0E0502F085}" type="pres">
      <dgm:prSet presAssocID="{6AEF8E94-8229-4AD7-9475-B83C8FF11DA6}" presName="sibSpaceTwo" presStyleCnt="0"/>
      <dgm:spPr/>
    </dgm:pt>
    <dgm:pt modelId="{F0E6BFF8-F8DB-4FD0-B6B4-D463792FF379}" type="pres">
      <dgm:prSet presAssocID="{F0980B88-17A5-4107-808A-32A13ED00205}" presName="vertTwo" presStyleCnt="0"/>
      <dgm:spPr/>
    </dgm:pt>
    <dgm:pt modelId="{545C3795-F5A3-40E9-93B2-0FD91C1E829A}" type="pres">
      <dgm:prSet presAssocID="{F0980B88-17A5-4107-808A-32A13ED00205}" presName="txTwo" presStyleLbl="node2" presStyleIdx="4" presStyleCnt="8">
        <dgm:presLayoutVars>
          <dgm:chPref val="3"/>
        </dgm:presLayoutVars>
      </dgm:prSet>
      <dgm:spPr/>
    </dgm:pt>
    <dgm:pt modelId="{861805F7-5FBB-45F2-A551-54DC75DA9626}" type="pres">
      <dgm:prSet presAssocID="{F0980B88-17A5-4107-808A-32A13ED00205}" presName="horzTwo" presStyleCnt="0"/>
      <dgm:spPr/>
    </dgm:pt>
    <dgm:pt modelId="{9F53A1FF-9906-4A44-8A48-60443F82EB02}" type="pres">
      <dgm:prSet presAssocID="{521007FC-B41E-43BF-A242-0695F9271299}" presName="sibSpaceTwo" presStyleCnt="0"/>
      <dgm:spPr/>
    </dgm:pt>
    <dgm:pt modelId="{644989EB-BFC8-4A14-8172-BD679C88F1D3}" type="pres">
      <dgm:prSet presAssocID="{6BC296DF-C61B-4DD2-8327-C9FB75A35752}" presName="vertTwo" presStyleCnt="0"/>
      <dgm:spPr/>
    </dgm:pt>
    <dgm:pt modelId="{AC1F6E93-7BFF-440C-B6DC-0DEB4F9D504A}" type="pres">
      <dgm:prSet presAssocID="{6BC296DF-C61B-4DD2-8327-C9FB75A35752}" presName="txTwo" presStyleLbl="node2" presStyleIdx="5" presStyleCnt="8">
        <dgm:presLayoutVars>
          <dgm:chPref val="3"/>
        </dgm:presLayoutVars>
      </dgm:prSet>
      <dgm:spPr/>
    </dgm:pt>
    <dgm:pt modelId="{E56EA552-522B-4795-97F8-24AB440F8EF9}" type="pres">
      <dgm:prSet presAssocID="{6BC296DF-C61B-4DD2-8327-C9FB75A35752}" presName="horzTwo" presStyleCnt="0"/>
      <dgm:spPr/>
    </dgm:pt>
    <dgm:pt modelId="{5E6CCE78-29AA-49D2-A6F0-D5434AED43F2}" type="pres">
      <dgm:prSet presAssocID="{3D209F64-2554-4905-AD20-E92DD8208281}" presName="sibSpaceTwo" presStyleCnt="0"/>
      <dgm:spPr/>
    </dgm:pt>
    <dgm:pt modelId="{4A5BC8DC-2D94-4C37-876B-B85B8B4CB847}" type="pres">
      <dgm:prSet presAssocID="{DA97D4D9-FB3D-4A1B-B390-D7CDF338ACA0}" presName="vertTwo" presStyleCnt="0"/>
      <dgm:spPr/>
    </dgm:pt>
    <dgm:pt modelId="{31E3C266-3DB7-45B6-A38D-D04BCDFB1A19}" type="pres">
      <dgm:prSet presAssocID="{DA97D4D9-FB3D-4A1B-B390-D7CDF338ACA0}" presName="txTwo" presStyleLbl="node2" presStyleIdx="6" presStyleCnt="8">
        <dgm:presLayoutVars>
          <dgm:chPref val="3"/>
        </dgm:presLayoutVars>
      </dgm:prSet>
      <dgm:spPr/>
    </dgm:pt>
    <dgm:pt modelId="{0DB58139-AF68-4E85-B566-8E9E2B373529}" type="pres">
      <dgm:prSet presAssocID="{DA97D4D9-FB3D-4A1B-B390-D7CDF338ACA0}" presName="horzTwo" presStyleCnt="0"/>
      <dgm:spPr/>
    </dgm:pt>
    <dgm:pt modelId="{EF2D126C-58C9-4CA8-9170-E78C98B58AF2}" type="pres">
      <dgm:prSet presAssocID="{C833A21E-5F86-4922-8339-773F597617BF}" presName="sibSpaceTwo" presStyleCnt="0"/>
      <dgm:spPr/>
    </dgm:pt>
    <dgm:pt modelId="{E99D9D02-8CB4-4561-B43E-EF832EEB7F98}" type="pres">
      <dgm:prSet presAssocID="{A005635F-EBB5-41FA-A22F-08356F7E2F02}" presName="vertTwo" presStyleCnt="0"/>
      <dgm:spPr/>
    </dgm:pt>
    <dgm:pt modelId="{58B36223-9A82-49F7-A417-3CB44CAB31C5}" type="pres">
      <dgm:prSet presAssocID="{A005635F-EBB5-41FA-A22F-08356F7E2F02}" presName="txTwo" presStyleLbl="node2" presStyleIdx="7" presStyleCnt="8">
        <dgm:presLayoutVars>
          <dgm:chPref val="3"/>
        </dgm:presLayoutVars>
      </dgm:prSet>
      <dgm:spPr/>
    </dgm:pt>
    <dgm:pt modelId="{08292459-2FD3-4F68-BCBF-BC47AFD4EAE1}" type="pres">
      <dgm:prSet presAssocID="{A005635F-EBB5-41FA-A22F-08356F7E2F02}" presName="horzTwo" presStyleCnt="0"/>
      <dgm:spPr/>
    </dgm:pt>
    <dgm:pt modelId="{E63DE590-7FBB-48D5-8CF6-23BD1DB653BA}" type="pres">
      <dgm:prSet presAssocID="{8EBBAF2D-5408-4795-AD0C-FD446D354177}" presName="sibSpaceOne" presStyleCnt="0"/>
      <dgm:spPr/>
    </dgm:pt>
    <dgm:pt modelId="{8B9F9BB2-46AB-4CAD-BF5D-78909AB07D4A}" type="pres">
      <dgm:prSet presAssocID="{3EA1831B-3808-4068-94F4-D3124AD21BBB}" presName="vertOne" presStyleCnt="0"/>
      <dgm:spPr/>
    </dgm:pt>
    <dgm:pt modelId="{DD886844-C2A7-4D10-B954-01F2536B3DB9}" type="pres">
      <dgm:prSet presAssocID="{3EA1831B-3808-4068-94F4-D3124AD21BBB}" presName="txOne" presStyleLbl="node0" presStyleIdx="1" presStyleCnt="2">
        <dgm:presLayoutVars>
          <dgm:chPref val="3"/>
        </dgm:presLayoutVars>
      </dgm:prSet>
      <dgm:spPr/>
    </dgm:pt>
    <dgm:pt modelId="{E705C2E0-0C29-4599-9F49-459790AEEC37}" type="pres">
      <dgm:prSet presAssocID="{3EA1831B-3808-4068-94F4-D3124AD21BBB}" presName="horzOne" presStyleCnt="0"/>
      <dgm:spPr/>
    </dgm:pt>
  </dgm:ptLst>
  <dgm:cxnLst>
    <dgm:cxn modelId="{6D36D818-80FB-4BA7-B2C3-8350C48CA837}" type="presOf" srcId="{A005635F-EBB5-41FA-A22F-08356F7E2F02}" destId="{58B36223-9A82-49F7-A417-3CB44CAB31C5}" srcOrd="0" destOrd="0" presId="urn:microsoft.com/office/officeart/2005/8/layout/hierarchy4"/>
    <dgm:cxn modelId="{1D43BC19-0E18-4011-A256-2F9779FA4CF7}" type="presOf" srcId="{3EA1831B-3808-4068-94F4-D3124AD21BBB}" destId="{DD886844-C2A7-4D10-B954-01F2536B3DB9}" srcOrd="0" destOrd="0" presId="urn:microsoft.com/office/officeart/2005/8/layout/hierarchy4"/>
    <dgm:cxn modelId="{D9E37820-2D70-4F1A-AA85-53C3A40B0E86}" srcId="{16E2BC41-FBB7-4FFA-BE9D-7355BB9F8F34}" destId="{D045E461-F2B9-4640-81F8-25ECDF16D08E}" srcOrd="1" destOrd="0" parTransId="{0DC37230-ECDA-4DC8-9DF9-AF17A03DE12A}" sibTransId="{8ED6A72D-1E04-4D68-9325-6A7C4590D00E}"/>
    <dgm:cxn modelId="{6A0BE42F-DF58-437D-93FE-2A6177B2F8F6}" type="presOf" srcId="{1A7D9047-E2CC-4EF1-B94C-231893E6B141}" destId="{E57C535E-AB78-4106-BCE3-7D702217CFFC}" srcOrd="0" destOrd="0" presId="urn:microsoft.com/office/officeart/2005/8/layout/hierarchy4"/>
    <dgm:cxn modelId="{24DCD635-C494-4DF8-9525-1CBA74EEE897}" srcId="{69613953-62AD-48FD-855A-F4EFC2C8EFB5}" destId="{3EA1831B-3808-4068-94F4-D3124AD21BBB}" srcOrd="1" destOrd="0" parTransId="{A3DA5CD4-9398-4E3A-BF2F-708BE5B21B8F}" sibTransId="{5F3E0AFC-940E-4EC3-A065-1C188E437D8D}"/>
    <dgm:cxn modelId="{F6CA2137-8725-4981-9C61-8859FB2C090C}" type="presOf" srcId="{DA97D4D9-FB3D-4A1B-B390-D7CDF338ACA0}" destId="{31E3C266-3DB7-45B6-A38D-D04BCDFB1A19}" srcOrd="0" destOrd="0" presId="urn:microsoft.com/office/officeart/2005/8/layout/hierarchy4"/>
    <dgm:cxn modelId="{D66BE63B-4315-4508-BCE0-6CAF1878E461}" type="presOf" srcId="{F0980B88-17A5-4107-808A-32A13ED00205}" destId="{545C3795-F5A3-40E9-93B2-0FD91C1E829A}" srcOrd="0" destOrd="0" presId="urn:microsoft.com/office/officeart/2005/8/layout/hierarchy4"/>
    <dgm:cxn modelId="{A98F455B-C0F4-4409-B9BA-B2837BC506F0}" type="presOf" srcId="{D045E461-F2B9-4640-81F8-25ECDF16D08E}" destId="{B6392D15-7543-4945-AFA7-62E37959825D}" srcOrd="0" destOrd="0" presId="urn:microsoft.com/office/officeart/2005/8/layout/hierarchy4"/>
    <dgm:cxn modelId="{B3C2CE64-7BC7-483C-B34B-692E7A94C421}" srcId="{16E2BC41-FBB7-4FFA-BE9D-7355BB9F8F34}" destId="{80CE5FAB-2C05-4DD3-AF22-398D93617DFA}" srcOrd="0" destOrd="0" parTransId="{1758249B-C7E5-46F5-8977-427ABD1BCC81}" sibTransId="{B97127DE-DDAF-481B-B0A9-5C3F2990D1A9}"/>
    <dgm:cxn modelId="{2253976D-A23B-4956-89E3-7F4EE9B084F6}" srcId="{16E2BC41-FBB7-4FFA-BE9D-7355BB9F8F34}" destId="{F0980B88-17A5-4107-808A-32A13ED00205}" srcOrd="4" destOrd="0" parTransId="{5DAD6242-A8DC-4E2F-904E-E3A0FA83B382}" sibTransId="{521007FC-B41E-43BF-A242-0695F9271299}"/>
    <dgm:cxn modelId="{72616353-7E3E-49A1-AFDF-10BD31B3BBDD}" srcId="{16E2BC41-FBB7-4FFA-BE9D-7355BB9F8F34}" destId="{1A7D9047-E2CC-4EF1-B94C-231893E6B141}" srcOrd="2" destOrd="0" parTransId="{231634AA-0BE5-41A3-A80C-0FFD5DF2235A}" sibTransId="{F6779A16-BD48-4EB8-B613-7A8724D68E8A}"/>
    <dgm:cxn modelId="{87C9FE75-82AB-42D6-95A7-FE657586B406}" type="presOf" srcId="{16E2BC41-FBB7-4FFA-BE9D-7355BB9F8F34}" destId="{31CF2A62-F4EA-4CC5-B0A4-1AF3C0A492F9}" srcOrd="0" destOrd="0" presId="urn:microsoft.com/office/officeart/2005/8/layout/hierarchy4"/>
    <dgm:cxn modelId="{FC82B89F-EE82-49BC-BB2B-A6F9B1C7CE99}" srcId="{16E2BC41-FBB7-4FFA-BE9D-7355BB9F8F34}" destId="{A005635F-EBB5-41FA-A22F-08356F7E2F02}" srcOrd="7" destOrd="0" parTransId="{7ABC52F4-DF1E-4AA8-A62A-906DF28120E2}" sibTransId="{821F80A9-7C72-48FC-A6D3-869ACB09E2F2}"/>
    <dgm:cxn modelId="{4E76C1AC-1391-4239-A63F-A6067D5609D0}" srcId="{16E2BC41-FBB7-4FFA-BE9D-7355BB9F8F34}" destId="{6BC296DF-C61B-4DD2-8327-C9FB75A35752}" srcOrd="5" destOrd="0" parTransId="{05D2E29A-C767-4FE0-8E5C-C8623CB83107}" sibTransId="{3D209F64-2554-4905-AD20-E92DD8208281}"/>
    <dgm:cxn modelId="{63C888B0-5496-46CA-85F0-AFF663EEDC03}" type="presOf" srcId="{926B567E-8EE9-484B-BD24-21D9A6BD5C7B}" destId="{F564BD72-0BA1-4C4D-9F00-C4834AAA8560}" srcOrd="0" destOrd="0" presId="urn:microsoft.com/office/officeart/2005/8/layout/hierarchy4"/>
    <dgm:cxn modelId="{A8BE30C3-38C0-486A-B7BD-D1CA7980E7AB}" type="presOf" srcId="{80CE5FAB-2C05-4DD3-AF22-398D93617DFA}" destId="{991EE2FB-DC40-4803-9817-097842D5B261}" srcOrd="0" destOrd="0" presId="urn:microsoft.com/office/officeart/2005/8/layout/hierarchy4"/>
    <dgm:cxn modelId="{61126ECD-5FFF-40E5-A08C-9E6600C19053}" srcId="{69613953-62AD-48FD-855A-F4EFC2C8EFB5}" destId="{16E2BC41-FBB7-4FFA-BE9D-7355BB9F8F34}" srcOrd="0" destOrd="0" parTransId="{CE470868-7A39-4A68-B4BE-BF6D9818A7C8}" sibTransId="{8EBBAF2D-5408-4795-AD0C-FD446D354177}"/>
    <dgm:cxn modelId="{48A962D7-C3FB-4F5D-B105-AA340D651F81}" srcId="{16E2BC41-FBB7-4FFA-BE9D-7355BB9F8F34}" destId="{926B567E-8EE9-484B-BD24-21D9A6BD5C7B}" srcOrd="3" destOrd="0" parTransId="{217D9074-E4BC-4B97-BBBD-2174F8BAFA23}" sibTransId="{6AEF8E94-8229-4AD7-9475-B83C8FF11DA6}"/>
    <dgm:cxn modelId="{64508CDF-D4C7-47B3-894B-B28BC2B7F581}" srcId="{16E2BC41-FBB7-4FFA-BE9D-7355BB9F8F34}" destId="{DA97D4D9-FB3D-4A1B-B390-D7CDF338ACA0}" srcOrd="6" destOrd="0" parTransId="{F71782F9-17A6-4638-9834-DAAB01FA7B76}" sibTransId="{C833A21E-5F86-4922-8339-773F597617BF}"/>
    <dgm:cxn modelId="{E15410F1-826D-4164-A4EE-E7E80ED7CF18}" type="presOf" srcId="{6BC296DF-C61B-4DD2-8327-C9FB75A35752}" destId="{AC1F6E93-7BFF-440C-B6DC-0DEB4F9D504A}" srcOrd="0" destOrd="0" presId="urn:microsoft.com/office/officeart/2005/8/layout/hierarchy4"/>
    <dgm:cxn modelId="{94912BF2-0D28-48E8-BE17-43E5146DA905}" type="presOf" srcId="{69613953-62AD-48FD-855A-F4EFC2C8EFB5}" destId="{8C4355C0-2A31-4BBC-86B9-824DBA9E26E0}" srcOrd="0" destOrd="0" presId="urn:microsoft.com/office/officeart/2005/8/layout/hierarchy4"/>
    <dgm:cxn modelId="{420EA1A6-D287-46C7-88BF-ECB38F2B2F10}" type="presParOf" srcId="{8C4355C0-2A31-4BBC-86B9-824DBA9E26E0}" destId="{EF455BCF-5BDE-4561-B32C-630259174654}" srcOrd="0" destOrd="0" presId="urn:microsoft.com/office/officeart/2005/8/layout/hierarchy4"/>
    <dgm:cxn modelId="{0F9FFAD1-9B22-489D-B84C-91ED7D2DF8F1}" type="presParOf" srcId="{EF455BCF-5BDE-4561-B32C-630259174654}" destId="{31CF2A62-F4EA-4CC5-B0A4-1AF3C0A492F9}" srcOrd="0" destOrd="0" presId="urn:microsoft.com/office/officeart/2005/8/layout/hierarchy4"/>
    <dgm:cxn modelId="{90564585-3E38-4BAF-B369-76FF1D7CF84A}" type="presParOf" srcId="{EF455BCF-5BDE-4561-B32C-630259174654}" destId="{7313FABF-6AE5-460F-BACB-BEBED2CECED4}" srcOrd="1" destOrd="0" presId="urn:microsoft.com/office/officeart/2005/8/layout/hierarchy4"/>
    <dgm:cxn modelId="{B88B3FD7-56E5-45C3-9CC7-8B72E92760B9}" type="presParOf" srcId="{EF455BCF-5BDE-4561-B32C-630259174654}" destId="{059C72AC-EB0B-458D-B1E5-BF761743DEE4}" srcOrd="2" destOrd="0" presId="urn:microsoft.com/office/officeart/2005/8/layout/hierarchy4"/>
    <dgm:cxn modelId="{DC1F717B-679C-46D0-B15C-138B8F0429A0}" type="presParOf" srcId="{059C72AC-EB0B-458D-B1E5-BF761743DEE4}" destId="{1FFF68A3-D4C8-4F53-A273-7E267DECACDB}" srcOrd="0" destOrd="0" presId="urn:microsoft.com/office/officeart/2005/8/layout/hierarchy4"/>
    <dgm:cxn modelId="{AAECF779-BEE1-4748-9C38-1BB5548FC9E9}" type="presParOf" srcId="{1FFF68A3-D4C8-4F53-A273-7E267DECACDB}" destId="{991EE2FB-DC40-4803-9817-097842D5B261}" srcOrd="0" destOrd="0" presId="urn:microsoft.com/office/officeart/2005/8/layout/hierarchy4"/>
    <dgm:cxn modelId="{2C5768BA-79A6-4F72-BC95-281F911A8F20}" type="presParOf" srcId="{1FFF68A3-D4C8-4F53-A273-7E267DECACDB}" destId="{FC88541D-6FDC-45FC-BDD1-2069EDFC5766}" srcOrd="1" destOrd="0" presId="urn:microsoft.com/office/officeart/2005/8/layout/hierarchy4"/>
    <dgm:cxn modelId="{B810491A-960C-4C22-B313-28F0A9EC7369}" type="presParOf" srcId="{059C72AC-EB0B-458D-B1E5-BF761743DEE4}" destId="{0A7BB687-3CE1-4D03-8B89-1AD22C6E45D0}" srcOrd="1" destOrd="0" presId="urn:microsoft.com/office/officeart/2005/8/layout/hierarchy4"/>
    <dgm:cxn modelId="{1098B878-CE75-444A-A0D2-EA42A3460DA6}" type="presParOf" srcId="{059C72AC-EB0B-458D-B1E5-BF761743DEE4}" destId="{C0D7ED23-8D53-4877-89AC-C589A2E5E99E}" srcOrd="2" destOrd="0" presId="urn:microsoft.com/office/officeart/2005/8/layout/hierarchy4"/>
    <dgm:cxn modelId="{4252B572-4EAE-490F-9517-958A2C1EAF31}" type="presParOf" srcId="{C0D7ED23-8D53-4877-89AC-C589A2E5E99E}" destId="{B6392D15-7543-4945-AFA7-62E37959825D}" srcOrd="0" destOrd="0" presId="urn:microsoft.com/office/officeart/2005/8/layout/hierarchy4"/>
    <dgm:cxn modelId="{83043CA9-B964-4BDC-BD06-C90E8E7875DB}" type="presParOf" srcId="{C0D7ED23-8D53-4877-89AC-C589A2E5E99E}" destId="{1C061EB2-3722-44DE-B9AE-CAFAC34B2DFF}" srcOrd="1" destOrd="0" presId="urn:microsoft.com/office/officeart/2005/8/layout/hierarchy4"/>
    <dgm:cxn modelId="{66B02ED5-928B-4206-AAB4-3627BCA75748}" type="presParOf" srcId="{059C72AC-EB0B-458D-B1E5-BF761743DEE4}" destId="{D4736504-4744-40F3-8918-512E1431741D}" srcOrd="3" destOrd="0" presId="urn:microsoft.com/office/officeart/2005/8/layout/hierarchy4"/>
    <dgm:cxn modelId="{FA65B6C1-6BF7-4118-8CDF-A6DE5DBCDF3B}" type="presParOf" srcId="{059C72AC-EB0B-458D-B1E5-BF761743DEE4}" destId="{BA7AEC83-86F6-493B-B46F-EBB6DF1A5D33}" srcOrd="4" destOrd="0" presId="urn:microsoft.com/office/officeart/2005/8/layout/hierarchy4"/>
    <dgm:cxn modelId="{24DD3C45-AFB6-463C-9959-003007786166}" type="presParOf" srcId="{BA7AEC83-86F6-493B-B46F-EBB6DF1A5D33}" destId="{E57C535E-AB78-4106-BCE3-7D702217CFFC}" srcOrd="0" destOrd="0" presId="urn:microsoft.com/office/officeart/2005/8/layout/hierarchy4"/>
    <dgm:cxn modelId="{7276A85F-6B1E-4524-993C-5E1B13E72D5C}" type="presParOf" srcId="{BA7AEC83-86F6-493B-B46F-EBB6DF1A5D33}" destId="{96B11AB0-33B2-4245-8B02-054DF26399DF}" srcOrd="1" destOrd="0" presId="urn:microsoft.com/office/officeart/2005/8/layout/hierarchy4"/>
    <dgm:cxn modelId="{F7FD91FA-E1C5-4D8F-A81A-0DCDEFA621E8}" type="presParOf" srcId="{059C72AC-EB0B-458D-B1E5-BF761743DEE4}" destId="{AB6D3214-4D9F-41ED-BE8C-16E853E0FC57}" srcOrd="5" destOrd="0" presId="urn:microsoft.com/office/officeart/2005/8/layout/hierarchy4"/>
    <dgm:cxn modelId="{7BEC813E-437D-4418-BBDB-2C147BFF7110}" type="presParOf" srcId="{059C72AC-EB0B-458D-B1E5-BF761743DEE4}" destId="{D5865E7A-5F79-4D0F-8760-18F487549635}" srcOrd="6" destOrd="0" presId="urn:microsoft.com/office/officeart/2005/8/layout/hierarchy4"/>
    <dgm:cxn modelId="{C605A44F-BC9D-4961-A4B5-4B59B3959DB2}" type="presParOf" srcId="{D5865E7A-5F79-4D0F-8760-18F487549635}" destId="{F564BD72-0BA1-4C4D-9F00-C4834AAA8560}" srcOrd="0" destOrd="0" presId="urn:microsoft.com/office/officeart/2005/8/layout/hierarchy4"/>
    <dgm:cxn modelId="{9FCF8F29-4395-45FF-A89C-3DC4FC683AB8}" type="presParOf" srcId="{D5865E7A-5F79-4D0F-8760-18F487549635}" destId="{16F56D0E-46D4-4883-958B-1F2396722077}" srcOrd="1" destOrd="0" presId="urn:microsoft.com/office/officeart/2005/8/layout/hierarchy4"/>
    <dgm:cxn modelId="{FFBEED9C-2A2B-45F1-88C9-42AFA3B869E3}" type="presParOf" srcId="{059C72AC-EB0B-458D-B1E5-BF761743DEE4}" destId="{9C1C58C8-AF6F-44A6-A16C-FA0E0502F085}" srcOrd="7" destOrd="0" presId="urn:microsoft.com/office/officeart/2005/8/layout/hierarchy4"/>
    <dgm:cxn modelId="{55128058-23C7-4163-B486-DDA1093F66D7}" type="presParOf" srcId="{059C72AC-EB0B-458D-B1E5-BF761743DEE4}" destId="{F0E6BFF8-F8DB-4FD0-B6B4-D463792FF379}" srcOrd="8" destOrd="0" presId="urn:microsoft.com/office/officeart/2005/8/layout/hierarchy4"/>
    <dgm:cxn modelId="{CCEAFD38-04F2-46F1-8B86-E838C7D01A68}" type="presParOf" srcId="{F0E6BFF8-F8DB-4FD0-B6B4-D463792FF379}" destId="{545C3795-F5A3-40E9-93B2-0FD91C1E829A}" srcOrd="0" destOrd="0" presId="urn:microsoft.com/office/officeart/2005/8/layout/hierarchy4"/>
    <dgm:cxn modelId="{1ECECF77-A0F8-4938-B6DE-F8CC32B7EC3A}" type="presParOf" srcId="{F0E6BFF8-F8DB-4FD0-B6B4-D463792FF379}" destId="{861805F7-5FBB-45F2-A551-54DC75DA9626}" srcOrd="1" destOrd="0" presId="urn:microsoft.com/office/officeart/2005/8/layout/hierarchy4"/>
    <dgm:cxn modelId="{0B8D1E8C-9FF1-4FD2-8AE6-E6B146BA7008}" type="presParOf" srcId="{059C72AC-EB0B-458D-B1E5-BF761743DEE4}" destId="{9F53A1FF-9906-4A44-8A48-60443F82EB02}" srcOrd="9" destOrd="0" presId="urn:microsoft.com/office/officeart/2005/8/layout/hierarchy4"/>
    <dgm:cxn modelId="{80EAA2BC-4011-4E02-9351-422875FF9E29}" type="presParOf" srcId="{059C72AC-EB0B-458D-B1E5-BF761743DEE4}" destId="{644989EB-BFC8-4A14-8172-BD679C88F1D3}" srcOrd="10" destOrd="0" presId="urn:microsoft.com/office/officeart/2005/8/layout/hierarchy4"/>
    <dgm:cxn modelId="{BD84C759-FB30-41A2-9578-F2EA0BF5E82B}" type="presParOf" srcId="{644989EB-BFC8-4A14-8172-BD679C88F1D3}" destId="{AC1F6E93-7BFF-440C-B6DC-0DEB4F9D504A}" srcOrd="0" destOrd="0" presId="urn:microsoft.com/office/officeart/2005/8/layout/hierarchy4"/>
    <dgm:cxn modelId="{2B051269-F935-4A2F-96E5-ECD5A73BDAAB}" type="presParOf" srcId="{644989EB-BFC8-4A14-8172-BD679C88F1D3}" destId="{E56EA552-522B-4795-97F8-24AB440F8EF9}" srcOrd="1" destOrd="0" presId="urn:microsoft.com/office/officeart/2005/8/layout/hierarchy4"/>
    <dgm:cxn modelId="{0C806863-2C46-4D0F-B1A1-D2C61F3FE763}" type="presParOf" srcId="{059C72AC-EB0B-458D-B1E5-BF761743DEE4}" destId="{5E6CCE78-29AA-49D2-A6F0-D5434AED43F2}" srcOrd="11" destOrd="0" presId="urn:microsoft.com/office/officeart/2005/8/layout/hierarchy4"/>
    <dgm:cxn modelId="{F3FAFA6C-A6EB-4C3E-BDC9-299B342CF322}" type="presParOf" srcId="{059C72AC-EB0B-458D-B1E5-BF761743DEE4}" destId="{4A5BC8DC-2D94-4C37-876B-B85B8B4CB847}" srcOrd="12" destOrd="0" presId="urn:microsoft.com/office/officeart/2005/8/layout/hierarchy4"/>
    <dgm:cxn modelId="{6680C8D9-B29E-4BF3-825F-4B22E8E55EF7}" type="presParOf" srcId="{4A5BC8DC-2D94-4C37-876B-B85B8B4CB847}" destId="{31E3C266-3DB7-45B6-A38D-D04BCDFB1A19}" srcOrd="0" destOrd="0" presId="urn:microsoft.com/office/officeart/2005/8/layout/hierarchy4"/>
    <dgm:cxn modelId="{B09BA632-27A4-47C7-8703-608D83BFB240}" type="presParOf" srcId="{4A5BC8DC-2D94-4C37-876B-B85B8B4CB847}" destId="{0DB58139-AF68-4E85-B566-8E9E2B373529}" srcOrd="1" destOrd="0" presId="urn:microsoft.com/office/officeart/2005/8/layout/hierarchy4"/>
    <dgm:cxn modelId="{A5830C79-0DA1-4AB8-88BD-A8A51C2F36CD}" type="presParOf" srcId="{059C72AC-EB0B-458D-B1E5-BF761743DEE4}" destId="{EF2D126C-58C9-4CA8-9170-E78C98B58AF2}" srcOrd="13" destOrd="0" presId="urn:microsoft.com/office/officeart/2005/8/layout/hierarchy4"/>
    <dgm:cxn modelId="{D8E50C10-CE24-4278-9D38-E30E38DE4695}" type="presParOf" srcId="{059C72AC-EB0B-458D-B1E5-BF761743DEE4}" destId="{E99D9D02-8CB4-4561-B43E-EF832EEB7F98}" srcOrd="14" destOrd="0" presId="urn:microsoft.com/office/officeart/2005/8/layout/hierarchy4"/>
    <dgm:cxn modelId="{382CD7EF-2A6C-47BA-985B-6A19F07A912A}" type="presParOf" srcId="{E99D9D02-8CB4-4561-B43E-EF832EEB7F98}" destId="{58B36223-9A82-49F7-A417-3CB44CAB31C5}" srcOrd="0" destOrd="0" presId="urn:microsoft.com/office/officeart/2005/8/layout/hierarchy4"/>
    <dgm:cxn modelId="{01A16DD8-8E8A-4843-8166-8CEAC93E2418}" type="presParOf" srcId="{E99D9D02-8CB4-4561-B43E-EF832EEB7F98}" destId="{08292459-2FD3-4F68-BCBF-BC47AFD4EAE1}" srcOrd="1" destOrd="0" presId="urn:microsoft.com/office/officeart/2005/8/layout/hierarchy4"/>
    <dgm:cxn modelId="{81F58902-A28C-4FF5-8DD8-EC24D903E10A}" type="presParOf" srcId="{8C4355C0-2A31-4BBC-86B9-824DBA9E26E0}" destId="{E63DE590-7FBB-48D5-8CF6-23BD1DB653BA}" srcOrd="1" destOrd="0" presId="urn:microsoft.com/office/officeart/2005/8/layout/hierarchy4"/>
    <dgm:cxn modelId="{1245A783-C22E-4AAC-B5AA-2EAECE99EB1D}" type="presParOf" srcId="{8C4355C0-2A31-4BBC-86B9-824DBA9E26E0}" destId="{8B9F9BB2-46AB-4CAD-BF5D-78909AB07D4A}" srcOrd="2" destOrd="0" presId="urn:microsoft.com/office/officeart/2005/8/layout/hierarchy4"/>
    <dgm:cxn modelId="{1E8F6EC1-869A-4AF0-BBF5-26E601F0A8E8}" type="presParOf" srcId="{8B9F9BB2-46AB-4CAD-BF5D-78909AB07D4A}" destId="{DD886844-C2A7-4D10-B954-01F2536B3DB9}" srcOrd="0" destOrd="0" presId="urn:microsoft.com/office/officeart/2005/8/layout/hierarchy4"/>
    <dgm:cxn modelId="{0E3FF429-1B58-4C74-8782-847C8BF30FBC}" type="presParOf" srcId="{8B9F9BB2-46AB-4CAD-BF5D-78909AB07D4A}" destId="{E705C2E0-0C29-4599-9F49-459790AEEC37}"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E412F59-6CB6-48F1-B460-F7DE3EF0ADC7}" type="doc">
      <dgm:prSet loTypeId="urn:microsoft.com/office/officeart/2005/8/layout/hProcess9" loCatId="convert" qsTypeId="urn:microsoft.com/office/officeart/2005/8/quickstyle/simple1" qsCatId="simple" csTypeId="urn:microsoft.com/office/officeart/2005/8/colors/colorful1" csCatId="colorful" phldr="1"/>
      <dgm:spPr/>
      <dgm:t>
        <a:bodyPr/>
        <a:lstStyle/>
        <a:p>
          <a:endParaRPr lang="hr-HR"/>
        </a:p>
      </dgm:t>
    </dgm:pt>
    <dgm:pt modelId="{8E1ACB7C-8462-47A9-A9F7-F4C175BC3BAC}">
      <dgm:prSet custT="1"/>
      <dgm:spPr/>
      <dgm:t>
        <a:bodyPr/>
        <a:lstStyle/>
        <a:p>
          <a:r>
            <a:rPr lang="hr-HR" sz="1600" dirty="0">
              <a:solidFill>
                <a:schemeClr val="bg1"/>
              </a:solidFill>
            </a:rPr>
            <a:t>Roditelji se obvezuju poštivati Ustav i zakone Republike Hrvatske kao i sve propise i akte koje Škola donosi radi organizacije rada i života u Školi.</a:t>
          </a:r>
        </a:p>
      </dgm:t>
    </dgm:pt>
    <dgm:pt modelId="{FA6986A7-D6CE-4FF7-A82D-D0BC56724342}" type="parTrans" cxnId="{7C7B608E-3101-4A12-B506-1F7CB8247F28}">
      <dgm:prSet/>
      <dgm:spPr/>
      <dgm:t>
        <a:bodyPr/>
        <a:lstStyle/>
        <a:p>
          <a:endParaRPr lang="hr-HR"/>
        </a:p>
      </dgm:t>
    </dgm:pt>
    <dgm:pt modelId="{FFF030EB-86AD-4890-9463-74EECDFB6B23}" type="sibTrans" cxnId="{7C7B608E-3101-4A12-B506-1F7CB8247F28}">
      <dgm:prSet/>
      <dgm:spPr/>
      <dgm:t>
        <a:bodyPr/>
        <a:lstStyle/>
        <a:p>
          <a:endParaRPr lang="hr-HR"/>
        </a:p>
      </dgm:t>
    </dgm:pt>
    <dgm:pt modelId="{6E9A033C-8526-4A53-B15D-8D5CEC5A3237}">
      <dgm:prSet custT="1"/>
      <dgm:spPr/>
      <dgm:t>
        <a:bodyPr/>
        <a:lstStyle/>
        <a:p>
          <a:r>
            <a:rPr lang="hr-HR" sz="1300" dirty="0">
              <a:solidFill>
                <a:schemeClr val="bg1"/>
              </a:solidFill>
            </a:rPr>
            <a:t>Roditelji se obvezuju poštovati sve osobe koje sudjeluju u radu Škole, učenike, druge roditelje, te se obvezuju svakoga uvažavati  kao osobu sa pravom na svoje mišljenje bez obzira na rasu, vjeru, nacionalnost, imovinsko stanje, bračno stanje, spol, dob, invalidnost, socijalno stanje, obrazovanje i/ili bilo koji drugi kriterij diskriminacije koji bi mogao ugroziti jednakost između osoba u Školi, odnosno neće dopustiti bilo koji oblik zlostavljanja, uznemiravanja ili iskorištavanja kojim bi se činila bilo kakva povreda drugoj osobi. </a:t>
          </a:r>
        </a:p>
      </dgm:t>
    </dgm:pt>
    <dgm:pt modelId="{C8241D52-70E0-48A9-9D9A-161E75791C62}" type="parTrans" cxnId="{4995018B-29ED-42CB-8A86-9747C801D85F}">
      <dgm:prSet/>
      <dgm:spPr/>
      <dgm:t>
        <a:bodyPr/>
        <a:lstStyle/>
        <a:p>
          <a:endParaRPr lang="hr-HR"/>
        </a:p>
      </dgm:t>
    </dgm:pt>
    <dgm:pt modelId="{87E41BE9-6968-4A24-8934-78C4B79CC92A}" type="sibTrans" cxnId="{4995018B-29ED-42CB-8A86-9747C801D85F}">
      <dgm:prSet/>
      <dgm:spPr/>
      <dgm:t>
        <a:bodyPr/>
        <a:lstStyle/>
        <a:p>
          <a:endParaRPr lang="hr-HR"/>
        </a:p>
      </dgm:t>
    </dgm:pt>
    <dgm:pt modelId="{B4B12EA5-93EC-4159-A2BF-A060ABE5D6B0}">
      <dgm:prSet custT="1"/>
      <dgm:spPr/>
      <dgm:t>
        <a:bodyPr/>
        <a:lstStyle/>
        <a:p>
          <a:r>
            <a:rPr lang="hr-HR" sz="1600" dirty="0">
              <a:solidFill>
                <a:schemeClr val="bg1"/>
              </a:solidFill>
            </a:rPr>
            <a:t>Roditelji će redovito ići na roditeljske sastanke i/ili konzultacije kako bi u svakom trenutku bili upoznati s uspjehom učenika koji ostvaruje u nastavnom programu kao i u ostalim aktivnostima Škole, a posebno kako bi imali saznanja o ponašanju djeteta prema svim sudionicima nastave i drugim učenicima.</a:t>
          </a:r>
        </a:p>
      </dgm:t>
    </dgm:pt>
    <dgm:pt modelId="{6263616B-BEF2-46DF-8A53-794C1514E0FC}" type="parTrans" cxnId="{32A22EBD-4619-4394-AC9B-8399A961AFE2}">
      <dgm:prSet/>
      <dgm:spPr/>
      <dgm:t>
        <a:bodyPr/>
        <a:lstStyle/>
        <a:p>
          <a:endParaRPr lang="hr-HR"/>
        </a:p>
      </dgm:t>
    </dgm:pt>
    <dgm:pt modelId="{763D2B61-5380-42E1-9D9F-01E4F63A8B7C}" type="sibTrans" cxnId="{32A22EBD-4619-4394-AC9B-8399A961AFE2}">
      <dgm:prSet/>
      <dgm:spPr/>
      <dgm:t>
        <a:bodyPr/>
        <a:lstStyle/>
        <a:p>
          <a:endParaRPr lang="hr-HR"/>
        </a:p>
      </dgm:t>
    </dgm:pt>
    <dgm:pt modelId="{A8DFB522-452C-4AB8-A5A0-B216C305FBA5}" type="pres">
      <dgm:prSet presAssocID="{8E412F59-6CB6-48F1-B460-F7DE3EF0ADC7}" presName="CompostProcess" presStyleCnt="0">
        <dgm:presLayoutVars>
          <dgm:dir/>
          <dgm:resizeHandles val="exact"/>
        </dgm:presLayoutVars>
      </dgm:prSet>
      <dgm:spPr/>
    </dgm:pt>
    <dgm:pt modelId="{47476AEB-9104-456C-AC08-956DC9889FC9}" type="pres">
      <dgm:prSet presAssocID="{8E412F59-6CB6-48F1-B460-F7DE3EF0ADC7}" presName="arrow" presStyleLbl="bgShp" presStyleIdx="0" presStyleCnt="1"/>
      <dgm:spPr/>
    </dgm:pt>
    <dgm:pt modelId="{A3BE339F-3ACB-4EB6-9BE8-91F87B6D25E6}" type="pres">
      <dgm:prSet presAssocID="{8E412F59-6CB6-48F1-B460-F7DE3EF0ADC7}" presName="linearProcess" presStyleCnt="0"/>
      <dgm:spPr/>
    </dgm:pt>
    <dgm:pt modelId="{C56916EC-36F6-4D79-8B7F-780053610761}" type="pres">
      <dgm:prSet presAssocID="{8E1ACB7C-8462-47A9-A9F7-F4C175BC3BAC}" presName="textNode" presStyleLbl="node1" presStyleIdx="0" presStyleCnt="3">
        <dgm:presLayoutVars>
          <dgm:bulletEnabled val="1"/>
        </dgm:presLayoutVars>
      </dgm:prSet>
      <dgm:spPr/>
    </dgm:pt>
    <dgm:pt modelId="{0C8D80B2-C096-498A-BDCE-D91B64DB2F78}" type="pres">
      <dgm:prSet presAssocID="{FFF030EB-86AD-4890-9463-74EECDFB6B23}" presName="sibTrans" presStyleCnt="0"/>
      <dgm:spPr/>
    </dgm:pt>
    <dgm:pt modelId="{7C60DE5F-BBD5-4845-9E74-9FD0DBB40969}" type="pres">
      <dgm:prSet presAssocID="{6E9A033C-8526-4A53-B15D-8D5CEC5A3237}" presName="textNode" presStyleLbl="node1" presStyleIdx="1" presStyleCnt="3">
        <dgm:presLayoutVars>
          <dgm:bulletEnabled val="1"/>
        </dgm:presLayoutVars>
      </dgm:prSet>
      <dgm:spPr/>
    </dgm:pt>
    <dgm:pt modelId="{F49C850C-68EA-4BFC-AAE4-682D8732EE5A}" type="pres">
      <dgm:prSet presAssocID="{87E41BE9-6968-4A24-8934-78C4B79CC92A}" presName="sibTrans" presStyleCnt="0"/>
      <dgm:spPr/>
    </dgm:pt>
    <dgm:pt modelId="{E16E59A6-9A77-42D1-B63A-D51420DF6B1C}" type="pres">
      <dgm:prSet presAssocID="{B4B12EA5-93EC-4159-A2BF-A060ABE5D6B0}" presName="textNode" presStyleLbl="node1" presStyleIdx="2" presStyleCnt="3">
        <dgm:presLayoutVars>
          <dgm:bulletEnabled val="1"/>
        </dgm:presLayoutVars>
      </dgm:prSet>
      <dgm:spPr/>
    </dgm:pt>
  </dgm:ptLst>
  <dgm:cxnLst>
    <dgm:cxn modelId="{2CBC2A3A-9D2E-46A9-97C7-14E8A6E31C4D}" type="presOf" srcId="{8E1ACB7C-8462-47A9-A9F7-F4C175BC3BAC}" destId="{C56916EC-36F6-4D79-8B7F-780053610761}" srcOrd="0" destOrd="0" presId="urn:microsoft.com/office/officeart/2005/8/layout/hProcess9"/>
    <dgm:cxn modelId="{1C864771-1C2A-46FA-9BFC-56D367A1863C}" type="presOf" srcId="{B4B12EA5-93EC-4159-A2BF-A060ABE5D6B0}" destId="{E16E59A6-9A77-42D1-B63A-D51420DF6B1C}" srcOrd="0" destOrd="0" presId="urn:microsoft.com/office/officeart/2005/8/layout/hProcess9"/>
    <dgm:cxn modelId="{4995018B-29ED-42CB-8A86-9747C801D85F}" srcId="{8E412F59-6CB6-48F1-B460-F7DE3EF0ADC7}" destId="{6E9A033C-8526-4A53-B15D-8D5CEC5A3237}" srcOrd="1" destOrd="0" parTransId="{C8241D52-70E0-48A9-9D9A-161E75791C62}" sibTransId="{87E41BE9-6968-4A24-8934-78C4B79CC92A}"/>
    <dgm:cxn modelId="{7C7B608E-3101-4A12-B506-1F7CB8247F28}" srcId="{8E412F59-6CB6-48F1-B460-F7DE3EF0ADC7}" destId="{8E1ACB7C-8462-47A9-A9F7-F4C175BC3BAC}" srcOrd="0" destOrd="0" parTransId="{FA6986A7-D6CE-4FF7-A82D-D0BC56724342}" sibTransId="{FFF030EB-86AD-4890-9463-74EECDFB6B23}"/>
    <dgm:cxn modelId="{A69E7BA0-A9D9-40D5-81C6-5ABA89B6C1DE}" type="presOf" srcId="{6E9A033C-8526-4A53-B15D-8D5CEC5A3237}" destId="{7C60DE5F-BBD5-4845-9E74-9FD0DBB40969}" srcOrd="0" destOrd="0" presId="urn:microsoft.com/office/officeart/2005/8/layout/hProcess9"/>
    <dgm:cxn modelId="{A13E91B2-1EC4-4B40-8859-581EA20695BF}" type="presOf" srcId="{8E412F59-6CB6-48F1-B460-F7DE3EF0ADC7}" destId="{A8DFB522-452C-4AB8-A5A0-B216C305FBA5}" srcOrd="0" destOrd="0" presId="urn:microsoft.com/office/officeart/2005/8/layout/hProcess9"/>
    <dgm:cxn modelId="{32A22EBD-4619-4394-AC9B-8399A961AFE2}" srcId="{8E412F59-6CB6-48F1-B460-F7DE3EF0ADC7}" destId="{B4B12EA5-93EC-4159-A2BF-A060ABE5D6B0}" srcOrd="2" destOrd="0" parTransId="{6263616B-BEF2-46DF-8A53-794C1514E0FC}" sibTransId="{763D2B61-5380-42E1-9D9F-01E4F63A8B7C}"/>
    <dgm:cxn modelId="{3D6DAECD-4320-42EA-9FFE-DB0CF4E22B0A}" type="presParOf" srcId="{A8DFB522-452C-4AB8-A5A0-B216C305FBA5}" destId="{47476AEB-9104-456C-AC08-956DC9889FC9}" srcOrd="0" destOrd="0" presId="urn:microsoft.com/office/officeart/2005/8/layout/hProcess9"/>
    <dgm:cxn modelId="{4D97059A-89E3-4770-AB49-B29C49523D89}" type="presParOf" srcId="{A8DFB522-452C-4AB8-A5A0-B216C305FBA5}" destId="{A3BE339F-3ACB-4EB6-9BE8-91F87B6D25E6}" srcOrd="1" destOrd="0" presId="urn:microsoft.com/office/officeart/2005/8/layout/hProcess9"/>
    <dgm:cxn modelId="{8ABB98F0-9A33-46E6-AA9A-1FEE566C5DCF}" type="presParOf" srcId="{A3BE339F-3ACB-4EB6-9BE8-91F87B6D25E6}" destId="{C56916EC-36F6-4D79-8B7F-780053610761}" srcOrd="0" destOrd="0" presId="urn:microsoft.com/office/officeart/2005/8/layout/hProcess9"/>
    <dgm:cxn modelId="{2A1A770E-26E8-42A6-8AED-DBBC7B240500}" type="presParOf" srcId="{A3BE339F-3ACB-4EB6-9BE8-91F87B6D25E6}" destId="{0C8D80B2-C096-498A-BDCE-D91B64DB2F78}" srcOrd="1" destOrd="0" presId="urn:microsoft.com/office/officeart/2005/8/layout/hProcess9"/>
    <dgm:cxn modelId="{358CA2D4-2D35-4510-A773-821CE004B4FD}" type="presParOf" srcId="{A3BE339F-3ACB-4EB6-9BE8-91F87B6D25E6}" destId="{7C60DE5F-BBD5-4845-9E74-9FD0DBB40969}" srcOrd="2" destOrd="0" presId="urn:microsoft.com/office/officeart/2005/8/layout/hProcess9"/>
    <dgm:cxn modelId="{7E3792A0-32FE-4643-A116-FE0F0919A16E}" type="presParOf" srcId="{A3BE339F-3ACB-4EB6-9BE8-91F87B6D25E6}" destId="{F49C850C-68EA-4BFC-AAE4-682D8732EE5A}" srcOrd="3" destOrd="0" presId="urn:microsoft.com/office/officeart/2005/8/layout/hProcess9"/>
    <dgm:cxn modelId="{94A3DBAF-613A-4348-A527-AA47294D7EDC}" type="presParOf" srcId="{A3BE339F-3ACB-4EB6-9BE8-91F87B6D25E6}" destId="{E16E59A6-9A77-42D1-B63A-D51420DF6B1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F8AD611-EA25-4179-B294-0BEA8C1E64FC}" type="doc">
      <dgm:prSet loTypeId="urn:microsoft.com/office/officeart/2005/8/layout/hierarchy4" loCatId="hierarchy" qsTypeId="urn:microsoft.com/office/officeart/2005/8/quickstyle/simple1" qsCatId="simple" csTypeId="urn:microsoft.com/office/officeart/2005/8/colors/colorful5" csCatId="colorful" phldr="1"/>
      <dgm:spPr/>
      <dgm:t>
        <a:bodyPr/>
        <a:lstStyle/>
        <a:p>
          <a:endParaRPr lang="hr-HR"/>
        </a:p>
      </dgm:t>
    </dgm:pt>
    <dgm:pt modelId="{A05B3DAB-D042-4FD4-B8CE-5F299424EEE5}">
      <dgm:prSet custT="1"/>
      <dgm:spPr/>
      <dgm:t>
        <a:bodyPr/>
        <a:lstStyle/>
        <a:p>
          <a:r>
            <a:rPr lang="hr-HR" sz="1800" dirty="0">
              <a:solidFill>
                <a:schemeClr val="bg1"/>
              </a:solidFill>
            </a:rPr>
            <a:t>Roditelji će:</a:t>
          </a:r>
        </a:p>
      </dgm:t>
    </dgm:pt>
    <dgm:pt modelId="{54CB9671-8AC4-41A3-8BBF-4C90FEA6ABAE}" type="parTrans" cxnId="{E193FC13-9756-45AE-801E-2A979E44C878}">
      <dgm:prSet/>
      <dgm:spPr/>
      <dgm:t>
        <a:bodyPr/>
        <a:lstStyle/>
        <a:p>
          <a:endParaRPr lang="hr-HR"/>
        </a:p>
      </dgm:t>
    </dgm:pt>
    <dgm:pt modelId="{D0265C61-AC60-40B3-BBDA-53ED5AD727F0}" type="sibTrans" cxnId="{E193FC13-9756-45AE-801E-2A979E44C878}">
      <dgm:prSet/>
      <dgm:spPr/>
      <dgm:t>
        <a:bodyPr/>
        <a:lstStyle/>
        <a:p>
          <a:endParaRPr lang="hr-HR"/>
        </a:p>
      </dgm:t>
    </dgm:pt>
    <dgm:pt modelId="{4C1D8004-959E-46F8-83F3-66484CD4B110}">
      <dgm:prSet/>
      <dgm:spPr/>
      <dgm:t>
        <a:bodyPr/>
        <a:lstStyle/>
        <a:p>
          <a:r>
            <a:rPr lang="hr-HR" dirty="0">
              <a:solidFill>
                <a:schemeClr val="bg1"/>
              </a:solidFill>
            </a:rPr>
            <a:t>svakodnevno razgovarati s djetetom o svakodnevnim temama, u svakoj prilici nastojati djetetu ukazati na dobre/loše strane njegovog ponašanja, poticati ga na pozitivne aktivnosti, bodriti ga u teškoćama, razvijati osjećaj za njegovu samostalnost i individualnost, ali uz ukazivanje na osjećaje poštivanja i uvažavanja drugih s te prihvaćanja i prilagodbu suživota s njima</a:t>
          </a:r>
        </a:p>
      </dgm:t>
    </dgm:pt>
    <dgm:pt modelId="{D2E8D8E8-32CC-45FA-B443-680A794CD099}" type="parTrans" cxnId="{78858DB7-65AC-44F1-9D28-A99FCB316E53}">
      <dgm:prSet/>
      <dgm:spPr/>
      <dgm:t>
        <a:bodyPr/>
        <a:lstStyle/>
        <a:p>
          <a:endParaRPr lang="hr-HR"/>
        </a:p>
      </dgm:t>
    </dgm:pt>
    <dgm:pt modelId="{9C31DD2D-6FDE-4A98-BA65-CFE00DCF3BB6}" type="sibTrans" cxnId="{78858DB7-65AC-44F1-9D28-A99FCB316E53}">
      <dgm:prSet/>
      <dgm:spPr/>
      <dgm:t>
        <a:bodyPr/>
        <a:lstStyle/>
        <a:p>
          <a:endParaRPr lang="hr-HR"/>
        </a:p>
      </dgm:t>
    </dgm:pt>
    <dgm:pt modelId="{F692A298-49F4-4406-96B2-AFA7E0194327}">
      <dgm:prSet/>
      <dgm:spPr/>
      <dgm:t>
        <a:bodyPr/>
        <a:lstStyle/>
        <a:p>
          <a:r>
            <a:rPr lang="hr-HR" dirty="0">
              <a:solidFill>
                <a:schemeClr val="bg1"/>
              </a:solidFill>
            </a:rPr>
            <a:t>surađivati međusobno, ali i sa svim sudionicima nastave i pružati si uzajamnu pomoć potrebnu u radu s djecom, kako u redovnim aktivnostima tako i u posebnim  i u problematičnim situacijama u svrhu kvalitetnije nastave i odgoja</a:t>
          </a:r>
        </a:p>
      </dgm:t>
    </dgm:pt>
    <dgm:pt modelId="{957F75A7-C9CF-4139-AE9E-DCEE6989AEF8}" type="parTrans" cxnId="{589F411A-B02F-4E25-A888-81B13786A242}">
      <dgm:prSet/>
      <dgm:spPr/>
      <dgm:t>
        <a:bodyPr/>
        <a:lstStyle/>
        <a:p>
          <a:endParaRPr lang="hr-HR"/>
        </a:p>
      </dgm:t>
    </dgm:pt>
    <dgm:pt modelId="{E3014A9D-A4EF-4B39-91F1-1FAED795F2B6}" type="sibTrans" cxnId="{589F411A-B02F-4E25-A888-81B13786A242}">
      <dgm:prSet/>
      <dgm:spPr/>
      <dgm:t>
        <a:bodyPr/>
        <a:lstStyle/>
        <a:p>
          <a:endParaRPr lang="hr-HR"/>
        </a:p>
      </dgm:t>
    </dgm:pt>
    <dgm:pt modelId="{90D7A320-07BF-49FB-B72E-4A59D8580396}">
      <dgm:prSet/>
      <dgm:spPr/>
      <dgm:t>
        <a:bodyPr/>
        <a:lstStyle/>
        <a:p>
          <a:r>
            <a:rPr lang="hr-HR" dirty="0">
              <a:solidFill>
                <a:schemeClr val="bg1"/>
              </a:solidFill>
            </a:rPr>
            <a:t>na primjeren način potražiti pomoć mjerodavnih osoba Škole kako bi se u što kraćem vremenu i uz što svrsishodnije rješenje otklonio nekakav problem</a:t>
          </a:r>
        </a:p>
        <a:p>
          <a:endParaRPr lang="hr-HR" dirty="0">
            <a:solidFill>
              <a:schemeClr val="bg1"/>
            </a:solidFill>
          </a:endParaRPr>
        </a:p>
        <a:p>
          <a:r>
            <a:rPr lang="hr-HR" b="1" dirty="0">
              <a:solidFill>
                <a:schemeClr val="bg1"/>
              </a:solidFill>
            </a:rPr>
            <a:t>Tražiti pomoć najprije od učiteljice, zatim stručne službe ili ravnateljice, ukoliko je to potrebno.</a:t>
          </a:r>
        </a:p>
      </dgm:t>
    </dgm:pt>
    <dgm:pt modelId="{90BF1E40-D82A-494E-8668-250DC4852F89}" type="parTrans" cxnId="{61479CBE-DF1A-4753-AD3E-A2313AB8F7E4}">
      <dgm:prSet/>
      <dgm:spPr/>
      <dgm:t>
        <a:bodyPr/>
        <a:lstStyle/>
        <a:p>
          <a:endParaRPr lang="hr-HR"/>
        </a:p>
      </dgm:t>
    </dgm:pt>
    <dgm:pt modelId="{75B6CE36-9A5B-40D9-AB79-F5ABA4F2885D}" type="sibTrans" cxnId="{61479CBE-DF1A-4753-AD3E-A2313AB8F7E4}">
      <dgm:prSet/>
      <dgm:spPr/>
      <dgm:t>
        <a:bodyPr/>
        <a:lstStyle/>
        <a:p>
          <a:endParaRPr lang="hr-HR"/>
        </a:p>
      </dgm:t>
    </dgm:pt>
    <dgm:pt modelId="{EE07ED0F-F514-46C5-B196-D2600CDEA392}">
      <dgm:prSet/>
      <dgm:spPr/>
      <dgm:t>
        <a:bodyPr/>
        <a:lstStyle/>
        <a:p>
          <a:r>
            <a:rPr lang="hr-HR" dirty="0">
              <a:solidFill>
                <a:schemeClr val="bg1"/>
              </a:solidFill>
            </a:rPr>
            <a:t>nastojati doprinositi ugledu škole savjesnim odgojem svojeg djeteta – učenika kao i aktivnim sudjelovanjem u nastavi i praćenju nastave Škole, te neće iznositi u javnost neistine o Školi, kao i informacije čijim bi iznošenjem za Školu mogla nastati bilo kakva šteta.</a:t>
          </a:r>
        </a:p>
      </dgm:t>
    </dgm:pt>
    <dgm:pt modelId="{7F5F90FC-8EA6-4640-98B1-7F41A87B9C53}" type="parTrans" cxnId="{0AA27653-87FC-478F-9027-E07F7378B56A}">
      <dgm:prSet/>
      <dgm:spPr/>
      <dgm:t>
        <a:bodyPr/>
        <a:lstStyle/>
        <a:p>
          <a:endParaRPr lang="hr-HR"/>
        </a:p>
      </dgm:t>
    </dgm:pt>
    <dgm:pt modelId="{B35CCCF0-F59D-4855-AB29-0E8BFF51C461}" type="sibTrans" cxnId="{0AA27653-87FC-478F-9027-E07F7378B56A}">
      <dgm:prSet/>
      <dgm:spPr/>
      <dgm:t>
        <a:bodyPr/>
        <a:lstStyle/>
        <a:p>
          <a:endParaRPr lang="hr-HR"/>
        </a:p>
      </dgm:t>
    </dgm:pt>
    <dgm:pt modelId="{EF125C4E-93D0-4E59-8D1B-D692432F5F7D}" type="pres">
      <dgm:prSet presAssocID="{6F8AD611-EA25-4179-B294-0BEA8C1E64FC}" presName="Name0" presStyleCnt="0">
        <dgm:presLayoutVars>
          <dgm:chPref val="1"/>
          <dgm:dir/>
          <dgm:animOne val="branch"/>
          <dgm:animLvl val="lvl"/>
          <dgm:resizeHandles/>
        </dgm:presLayoutVars>
      </dgm:prSet>
      <dgm:spPr/>
    </dgm:pt>
    <dgm:pt modelId="{CE73C23D-3231-45F5-9925-C6FA81759FDD}" type="pres">
      <dgm:prSet presAssocID="{A05B3DAB-D042-4FD4-B8CE-5F299424EEE5}" presName="vertOne" presStyleCnt="0"/>
      <dgm:spPr/>
    </dgm:pt>
    <dgm:pt modelId="{D784EAE4-A4B5-41E8-943B-C80E28DC2333}" type="pres">
      <dgm:prSet presAssocID="{A05B3DAB-D042-4FD4-B8CE-5F299424EEE5}" presName="txOne" presStyleLbl="node0" presStyleIdx="0" presStyleCnt="5">
        <dgm:presLayoutVars>
          <dgm:chPref val="3"/>
        </dgm:presLayoutVars>
      </dgm:prSet>
      <dgm:spPr/>
    </dgm:pt>
    <dgm:pt modelId="{838C85CC-9987-464F-A6C1-F2E378853285}" type="pres">
      <dgm:prSet presAssocID="{A05B3DAB-D042-4FD4-B8CE-5F299424EEE5}" presName="horzOne" presStyleCnt="0"/>
      <dgm:spPr/>
    </dgm:pt>
    <dgm:pt modelId="{21FC5B9C-1350-44AA-B7F4-59FF2AEABE45}" type="pres">
      <dgm:prSet presAssocID="{D0265C61-AC60-40B3-BBDA-53ED5AD727F0}" presName="sibSpaceOne" presStyleCnt="0"/>
      <dgm:spPr/>
    </dgm:pt>
    <dgm:pt modelId="{79C68F3B-2FC3-47C5-99D7-64B4F3578360}" type="pres">
      <dgm:prSet presAssocID="{4C1D8004-959E-46F8-83F3-66484CD4B110}" presName="vertOne" presStyleCnt="0"/>
      <dgm:spPr/>
    </dgm:pt>
    <dgm:pt modelId="{FA228E26-E642-4BB1-A635-12845CE04713}" type="pres">
      <dgm:prSet presAssocID="{4C1D8004-959E-46F8-83F3-66484CD4B110}" presName="txOne" presStyleLbl="node0" presStyleIdx="1" presStyleCnt="5">
        <dgm:presLayoutVars>
          <dgm:chPref val="3"/>
        </dgm:presLayoutVars>
      </dgm:prSet>
      <dgm:spPr/>
    </dgm:pt>
    <dgm:pt modelId="{0190E4D3-6613-48CA-9BAF-9D1A239C9954}" type="pres">
      <dgm:prSet presAssocID="{4C1D8004-959E-46F8-83F3-66484CD4B110}" presName="horzOne" presStyleCnt="0"/>
      <dgm:spPr/>
    </dgm:pt>
    <dgm:pt modelId="{C5190919-E712-465B-BB45-01331B0435B8}" type="pres">
      <dgm:prSet presAssocID="{9C31DD2D-6FDE-4A98-BA65-CFE00DCF3BB6}" presName="sibSpaceOne" presStyleCnt="0"/>
      <dgm:spPr/>
    </dgm:pt>
    <dgm:pt modelId="{70A354BE-CEB2-4D3C-AC4C-EBDC2057F495}" type="pres">
      <dgm:prSet presAssocID="{F692A298-49F4-4406-96B2-AFA7E0194327}" presName="vertOne" presStyleCnt="0"/>
      <dgm:spPr/>
    </dgm:pt>
    <dgm:pt modelId="{3C379843-309D-46AC-A79E-C79AAD7F9EA4}" type="pres">
      <dgm:prSet presAssocID="{F692A298-49F4-4406-96B2-AFA7E0194327}" presName="txOne" presStyleLbl="node0" presStyleIdx="2" presStyleCnt="5">
        <dgm:presLayoutVars>
          <dgm:chPref val="3"/>
        </dgm:presLayoutVars>
      </dgm:prSet>
      <dgm:spPr/>
    </dgm:pt>
    <dgm:pt modelId="{68866CFC-BA09-4C56-B544-8F806D524D89}" type="pres">
      <dgm:prSet presAssocID="{F692A298-49F4-4406-96B2-AFA7E0194327}" presName="horzOne" presStyleCnt="0"/>
      <dgm:spPr/>
    </dgm:pt>
    <dgm:pt modelId="{464E5E1B-5A88-4D2E-B8CA-84B600FD22CC}" type="pres">
      <dgm:prSet presAssocID="{E3014A9D-A4EF-4B39-91F1-1FAED795F2B6}" presName="sibSpaceOne" presStyleCnt="0"/>
      <dgm:spPr/>
    </dgm:pt>
    <dgm:pt modelId="{52A1A5E4-E65E-4112-B8B4-0182EB7F352A}" type="pres">
      <dgm:prSet presAssocID="{90D7A320-07BF-49FB-B72E-4A59D8580396}" presName="vertOne" presStyleCnt="0"/>
      <dgm:spPr/>
    </dgm:pt>
    <dgm:pt modelId="{06D85836-2C5F-4E9F-9631-6036C1395A0C}" type="pres">
      <dgm:prSet presAssocID="{90D7A320-07BF-49FB-B72E-4A59D8580396}" presName="txOne" presStyleLbl="node0" presStyleIdx="3" presStyleCnt="5">
        <dgm:presLayoutVars>
          <dgm:chPref val="3"/>
        </dgm:presLayoutVars>
      </dgm:prSet>
      <dgm:spPr/>
    </dgm:pt>
    <dgm:pt modelId="{288FD9BB-AC9B-42D3-AC97-75A19E9EFC4E}" type="pres">
      <dgm:prSet presAssocID="{90D7A320-07BF-49FB-B72E-4A59D8580396}" presName="horzOne" presStyleCnt="0"/>
      <dgm:spPr/>
    </dgm:pt>
    <dgm:pt modelId="{B8620334-CCDA-4800-BE15-6D1119A8B0D2}" type="pres">
      <dgm:prSet presAssocID="{75B6CE36-9A5B-40D9-AB79-F5ABA4F2885D}" presName="sibSpaceOne" presStyleCnt="0"/>
      <dgm:spPr/>
    </dgm:pt>
    <dgm:pt modelId="{E367464F-A599-4069-940C-A766EE41A3D3}" type="pres">
      <dgm:prSet presAssocID="{EE07ED0F-F514-46C5-B196-D2600CDEA392}" presName="vertOne" presStyleCnt="0"/>
      <dgm:spPr/>
    </dgm:pt>
    <dgm:pt modelId="{67946857-DF29-46E0-B866-0B7B3AB9DDBD}" type="pres">
      <dgm:prSet presAssocID="{EE07ED0F-F514-46C5-B196-D2600CDEA392}" presName="txOne" presStyleLbl="node0" presStyleIdx="4" presStyleCnt="5">
        <dgm:presLayoutVars>
          <dgm:chPref val="3"/>
        </dgm:presLayoutVars>
      </dgm:prSet>
      <dgm:spPr/>
    </dgm:pt>
    <dgm:pt modelId="{4D7C28CC-FD46-4C16-BB69-E3C4672E7D84}" type="pres">
      <dgm:prSet presAssocID="{EE07ED0F-F514-46C5-B196-D2600CDEA392}" presName="horzOne" presStyleCnt="0"/>
      <dgm:spPr/>
    </dgm:pt>
  </dgm:ptLst>
  <dgm:cxnLst>
    <dgm:cxn modelId="{E193FC13-9756-45AE-801E-2A979E44C878}" srcId="{6F8AD611-EA25-4179-B294-0BEA8C1E64FC}" destId="{A05B3DAB-D042-4FD4-B8CE-5F299424EEE5}" srcOrd="0" destOrd="0" parTransId="{54CB9671-8AC4-41A3-8BBF-4C90FEA6ABAE}" sibTransId="{D0265C61-AC60-40B3-BBDA-53ED5AD727F0}"/>
    <dgm:cxn modelId="{589F411A-B02F-4E25-A888-81B13786A242}" srcId="{6F8AD611-EA25-4179-B294-0BEA8C1E64FC}" destId="{F692A298-49F4-4406-96B2-AFA7E0194327}" srcOrd="2" destOrd="0" parTransId="{957F75A7-C9CF-4139-AE9E-DCEE6989AEF8}" sibTransId="{E3014A9D-A4EF-4B39-91F1-1FAED795F2B6}"/>
    <dgm:cxn modelId="{F5360327-2F45-4252-8EB1-20AAA3FAABAB}" type="presOf" srcId="{6F8AD611-EA25-4179-B294-0BEA8C1E64FC}" destId="{EF125C4E-93D0-4E59-8D1B-D692432F5F7D}" srcOrd="0" destOrd="0" presId="urn:microsoft.com/office/officeart/2005/8/layout/hierarchy4"/>
    <dgm:cxn modelId="{3367A62C-AC00-4616-B58F-E466E4FB4D7E}" type="presOf" srcId="{F692A298-49F4-4406-96B2-AFA7E0194327}" destId="{3C379843-309D-46AC-A79E-C79AAD7F9EA4}" srcOrd="0" destOrd="0" presId="urn:microsoft.com/office/officeart/2005/8/layout/hierarchy4"/>
    <dgm:cxn modelId="{B788416B-FF6E-4C4E-A3D7-5E12AC1F2314}" type="presOf" srcId="{90D7A320-07BF-49FB-B72E-4A59D8580396}" destId="{06D85836-2C5F-4E9F-9631-6036C1395A0C}" srcOrd="0" destOrd="0" presId="urn:microsoft.com/office/officeart/2005/8/layout/hierarchy4"/>
    <dgm:cxn modelId="{0AA27653-87FC-478F-9027-E07F7378B56A}" srcId="{6F8AD611-EA25-4179-B294-0BEA8C1E64FC}" destId="{EE07ED0F-F514-46C5-B196-D2600CDEA392}" srcOrd="4" destOrd="0" parTransId="{7F5F90FC-8EA6-4640-98B1-7F41A87B9C53}" sibTransId="{B35CCCF0-F59D-4855-AB29-0E8BFF51C461}"/>
    <dgm:cxn modelId="{C7376D9A-99B1-4AA3-9642-C76010740356}" type="presOf" srcId="{A05B3DAB-D042-4FD4-B8CE-5F299424EEE5}" destId="{D784EAE4-A4B5-41E8-943B-C80E28DC2333}" srcOrd="0" destOrd="0" presId="urn:microsoft.com/office/officeart/2005/8/layout/hierarchy4"/>
    <dgm:cxn modelId="{500BC59B-2A14-4012-BEE1-0284598DF0EE}" type="presOf" srcId="{4C1D8004-959E-46F8-83F3-66484CD4B110}" destId="{FA228E26-E642-4BB1-A635-12845CE04713}" srcOrd="0" destOrd="0" presId="urn:microsoft.com/office/officeart/2005/8/layout/hierarchy4"/>
    <dgm:cxn modelId="{78858DB7-65AC-44F1-9D28-A99FCB316E53}" srcId="{6F8AD611-EA25-4179-B294-0BEA8C1E64FC}" destId="{4C1D8004-959E-46F8-83F3-66484CD4B110}" srcOrd="1" destOrd="0" parTransId="{D2E8D8E8-32CC-45FA-B443-680A794CD099}" sibTransId="{9C31DD2D-6FDE-4A98-BA65-CFE00DCF3BB6}"/>
    <dgm:cxn modelId="{61479CBE-DF1A-4753-AD3E-A2313AB8F7E4}" srcId="{6F8AD611-EA25-4179-B294-0BEA8C1E64FC}" destId="{90D7A320-07BF-49FB-B72E-4A59D8580396}" srcOrd="3" destOrd="0" parTransId="{90BF1E40-D82A-494E-8668-250DC4852F89}" sibTransId="{75B6CE36-9A5B-40D9-AB79-F5ABA4F2885D}"/>
    <dgm:cxn modelId="{377387EB-AB0B-407F-B20D-BBDB57FB7CF8}" type="presOf" srcId="{EE07ED0F-F514-46C5-B196-D2600CDEA392}" destId="{67946857-DF29-46E0-B866-0B7B3AB9DDBD}" srcOrd="0" destOrd="0" presId="urn:microsoft.com/office/officeart/2005/8/layout/hierarchy4"/>
    <dgm:cxn modelId="{7B15A73C-A07A-4FA0-8145-B4C214A43C02}" type="presParOf" srcId="{EF125C4E-93D0-4E59-8D1B-D692432F5F7D}" destId="{CE73C23D-3231-45F5-9925-C6FA81759FDD}" srcOrd="0" destOrd="0" presId="urn:microsoft.com/office/officeart/2005/8/layout/hierarchy4"/>
    <dgm:cxn modelId="{4EE3B13E-CCD5-4BD4-B457-08F2E381E5A4}" type="presParOf" srcId="{CE73C23D-3231-45F5-9925-C6FA81759FDD}" destId="{D784EAE4-A4B5-41E8-943B-C80E28DC2333}" srcOrd="0" destOrd="0" presId="urn:microsoft.com/office/officeart/2005/8/layout/hierarchy4"/>
    <dgm:cxn modelId="{F4803CFC-31F0-4A58-98FE-E16E049F627E}" type="presParOf" srcId="{CE73C23D-3231-45F5-9925-C6FA81759FDD}" destId="{838C85CC-9987-464F-A6C1-F2E378853285}" srcOrd="1" destOrd="0" presId="urn:microsoft.com/office/officeart/2005/8/layout/hierarchy4"/>
    <dgm:cxn modelId="{284945E8-1E07-40B7-935C-58AC7EDFCCF2}" type="presParOf" srcId="{EF125C4E-93D0-4E59-8D1B-D692432F5F7D}" destId="{21FC5B9C-1350-44AA-B7F4-59FF2AEABE45}" srcOrd="1" destOrd="0" presId="urn:microsoft.com/office/officeart/2005/8/layout/hierarchy4"/>
    <dgm:cxn modelId="{E63A47F6-56E7-4AD6-9421-29B11AD4BABB}" type="presParOf" srcId="{EF125C4E-93D0-4E59-8D1B-D692432F5F7D}" destId="{79C68F3B-2FC3-47C5-99D7-64B4F3578360}" srcOrd="2" destOrd="0" presId="urn:microsoft.com/office/officeart/2005/8/layout/hierarchy4"/>
    <dgm:cxn modelId="{F69FAB38-E75B-4928-BD5C-D441AD6CDAEF}" type="presParOf" srcId="{79C68F3B-2FC3-47C5-99D7-64B4F3578360}" destId="{FA228E26-E642-4BB1-A635-12845CE04713}" srcOrd="0" destOrd="0" presId="urn:microsoft.com/office/officeart/2005/8/layout/hierarchy4"/>
    <dgm:cxn modelId="{B27C2DA2-FD8C-4A36-9C04-6E9F0C2C632D}" type="presParOf" srcId="{79C68F3B-2FC3-47C5-99D7-64B4F3578360}" destId="{0190E4D3-6613-48CA-9BAF-9D1A239C9954}" srcOrd="1" destOrd="0" presId="urn:microsoft.com/office/officeart/2005/8/layout/hierarchy4"/>
    <dgm:cxn modelId="{CC18E792-37BD-448E-9D36-99ADBE00BDE4}" type="presParOf" srcId="{EF125C4E-93D0-4E59-8D1B-D692432F5F7D}" destId="{C5190919-E712-465B-BB45-01331B0435B8}" srcOrd="3" destOrd="0" presId="urn:microsoft.com/office/officeart/2005/8/layout/hierarchy4"/>
    <dgm:cxn modelId="{955B9319-EDAF-45E9-A4B1-28393B8B7B83}" type="presParOf" srcId="{EF125C4E-93D0-4E59-8D1B-D692432F5F7D}" destId="{70A354BE-CEB2-4D3C-AC4C-EBDC2057F495}" srcOrd="4" destOrd="0" presId="urn:microsoft.com/office/officeart/2005/8/layout/hierarchy4"/>
    <dgm:cxn modelId="{19477C86-0250-4F5C-AF03-C5C19790A6D9}" type="presParOf" srcId="{70A354BE-CEB2-4D3C-AC4C-EBDC2057F495}" destId="{3C379843-309D-46AC-A79E-C79AAD7F9EA4}" srcOrd="0" destOrd="0" presId="urn:microsoft.com/office/officeart/2005/8/layout/hierarchy4"/>
    <dgm:cxn modelId="{D8EF58C8-69F8-4B37-9099-CCB54F4CBBEF}" type="presParOf" srcId="{70A354BE-CEB2-4D3C-AC4C-EBDC2057F495}" destId="{68866CFC-BA09-4C56-B544-8F806D524D89}" srcOrd="1" destOrd="0" presId="urn:microsoft.com/office/officeart/2005/8/layout/hierarchy4"/>
    <dgm:cxn modelId="{4A8BD52E-A7CD-4B8A-8207-44FF60211804}" type="presParOf" srcId="{EF125C4E-93D0-4E59-8D1B-D692432F5F7D}" destId="{464E5E1B-5A88-4D2E-B8CA-84B600FD22CC}" srcOrd="5" destOrd="0" presId="urn:microsoft.com/office/officeart/2005/8/layout/hierarchy4"/>
    <dgm:cxn modelId="{5D57ABF2-A89A-4B9F-9675-C64EA85DD6FE}" type="presParOf" srcId="{EF125C4E-93D0-4E59-8D1B-D692432F5F7D}" destId="{52A1A5E4-E65E-4112-B8B4-0182EB7F352A}" srcOrd="6" destOrd="0" presId="urn:microsoft.com/office/officeart/2005/8/layout/hierarchy4"/>
    <dgm:cxn modelId="{8F87D2B0-BF7D-49D4-8801-EF6008795F93}" type="presParOf" srcId="{52A1A5E4-E65E-4112-B8B4-0182EB7F352A}" destId="{06D85836-2C5F-4E9F-9631-6036C1395A0C}" srcOrd="0" destOrd="0" presId="urn:microsoft.com/office/officeart/2005/8/layout/hierarchy4"/>
    <dgm:cxn modelId="{60868CA8-F7A0-4F3A-8DB2-01C37CB96C43}" type="presParOf" srcId="{52A1A5E4-E65E-4112-B8B4-0182EB7F352A}" destId="{288FD9BB-AC9B-42D3-AC97-75A19E9EFC4E}" srcOrd="1" destOrd="0" presId="urn:microsoft.com/office/officeart/2005/8/layout/hierarchy4"/>
    <dgm:cxn modelId="{FC0D73CC-FB47-4149-934B-DC14F1743849}" type="presParOf" srcId="{EF125C4E-93D0-4E59-8D1B-D692432F5F7D}" destId="{B8620334-CCDA-4800-BE15-6D1119A8B0D2}" srcOrd="7" destOrd="0" presId="urn:microsoft.com/office/officeart/2005/8/layout/hierarchy4"/>
    <dgm:cxn modelId="{F9802A64-4591-49E9-92E8-00036E43A223}" type="presParOf" srcId="{EF125C4E-93D0-4E59-8D1B-D692432F5F7D}" destId="{E367464F-A599-4069-940C-A766EE41A3D3}" srcOrd="8" destOrd="0" presId="urn:microsoft.com/office/officeart/2005/8/layout/hierarchy4"/>
    <dgm:cxn modelId="{1EF84DC1-5F70-47E5-A1C1-025BB4ECCEE7}" type="presParOf" srcId="{E367464F-A599-4069-940C-A766EE41A3D3}" destId="{67946857-DF29-46E0-B866-0B7B3AB9DDBD}" srcOrd="0" destOrd="0" presId="urn:microsoft.com/office/officeart/2005/8/layout/hierarchy4"/>
    <dgm:cxn modelId="{D4E6A5D7-F385-4C40-8D1D-0064736650DB}" type="presParOf" srcId="{E367464F-A599-4069-940C-A766EE41A3D3}" destId="{4D7C28CC-FD46-4C16-BB69-E3C4672E7D84}"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C9D9669-5102-40C6-B07E-5A467E15FBC3}" type="doc">
      <dgm:prSet loTypeId="urn:microsoft.com/office/officeart/2005/8/layout/hProcess3" loCatId="process" qsTypeId="urn:microsoft.com/office/officeart/2005/8/quickstyle/simple1" qsCatId="simple" csTypeId="urn:microsoft.com/office/officeart/2005/8/colors/colorful1" csCatId="colorful"/>
      <dgm:spPr/>
      <dgm:t>
        <a:bodyPr/>
        <a:lstStyle/>
        <a:p>
          <a:endParaRPr lang="hr-HR"/>
        </a:p>
      </dgm:t>
    </dgm:pt>
    <dgm:pt modelId="{07A495D4-4CEB-4F47-A932-BBE0DAA7A06A}">
      <dgm:prSet/>
      <dgm:spPr/>
      <dgm:t>
        <a:bodyPr/>
        <a:lstStyle/>
        <a:p>
          <a:r>
            <a:rPr lang="hr-HR" b="1" dirty="0">
              <a:solidFill>
                <a:schemeClr val="bg1"/>
              </a:solidFill>
            </a:rPr>
            <a:t>NAPOMENA: DRUŠTVENE MREŽE</a:t>
          </a:r>
        </a:p>
      </dgm:t>
    </dgm:pt>
    <dgm:pt modelId="{F02211D2-D659-4F12-BD13-643F66053A8C}" type="parTrans" cxnId="{E4B2C4E2-C413-472F-BED3-2922C468F611}">
      <dgm:prSet/>
      <dgm:spPr/>
      <dgm:t>
        <a:bodyPr/>
        <a:lstStyle/>
        <a:p>
          <a:endParaRPr lang="hr-HR"/>
        </a:p>
      </dgm:t>
    </dgm:pt>
    <dgm:pt modelId="{86C96AA2-119A-4A1E-AE49-8881FC0BC42C}" type="sibTrans" cxnId="{E4B2C4E2-C413-472F-BED3-2922C468F611}">
      <dgm:prSet/>
      <dgm:spPr/>
      <dgm:t>
        <a:bodyPr/>
        <a:lstStyle/>
        <a:p>
          <a:endParaRPr lang="hr-HR"/>
        </a:p>
      </dgm:t>
    </dgm:pt>
    <dgm:pt modelId="{820C83B4-2052-40A1-9E69-8CF523FA9020}" type="pres">
      <dgm:prSet presAssocID="{6C9D9669-5102-40C6-B07E-5A467E15FBC3}" presName="Name0" presStyleCnt="0">
        <dgm:presLayoutVars>
          <dgm:dir/>
          <dgm:animLvl val="lvl"/>
          <dgm:resizeHandles val="exact"/>
        </dgm:presLayoutVars>
      </dgm:prSet>
      <dgm:spPr/>
    </dgm:pt>
    <dgm:pt modelId="{2CAFEBF0-3654-4F23-B1B2-8DA25B1D4882}" type="pres">
      <dgm:prSet presAssocID="{6C9D9669-5102-40C6-B07E-5A467E15FBC3}" presName="dummy" presStyleCnt="0"/>
      <dgm:spPr/>
    </dgm:pt>
    <dgm:pt modelId="{3A71BC2C-A7CE-4D9E-AE6C-1E2604530382}" type="pres">
      <dgm:prSet presAssocID="{6C9D9669-5102-40C6-B07E-5A467E15FBC3}" presName="linH" presStyleCnt="0"/>
      <dgm:spPr/>
    </dgm:pt>
    <dgm:pt modelId="{178A60D3-3917-4849-B813-43097B531095}" type="pres">
      <dgm:prSet presAssocID="{6C9D9669-5102-40C6-B07E-5A467E15FBC3}" presName="padding1" presStyleCnt="0"/>
      <dgm:spPr/>
    </dgm:pt>
    <dgm:pt modelId="{10AB005D-AE3C-41BC-9454-2284802FF512}" type="pres">
      <dgm:prSet presAssocID="{07A495D4-4CEB-4F47-A932-BBE0DAA7A06A}" presName="linV" presStyleCnt="0"/>
      <dgm:spPr/>
    </dgm:pt>
    <dgm:pt modelId="{B4088BBE-307C-4685-9A10-B1C03B723A32}" type="pres">
      <dgm:prSet presAssocID="{07A495D4-4CEB-4F47-A932-BBE0DAA7A06A}" presName="spVertical1" presStyleCnt="0"/>
      <dgm:spPr/>
    </dgm:pt>
    <dgm:pt modelId="{5550487E-9F4D-49D8-AC64-344132652641}" type="pres">
      <dgm:prSet presAssocID="{07A495D4-4CEB-4F47-A932-BBE0DAA7A06A}" presName="parTx" presStyleLbl="revTx" presStyleIdx="0" presStyleCnt="1">
        <dgm:presLayoutVars>
          <dgm:chMax val="0"/>
          <dgm:chPref val="0"/>
          <dgm:bulletEnabled val="1"/>
        </dgm:presLayoutVars>
      </dgm:prSet>
      <dgm:spPr/>
    </dgm:pt>
    <dgm:pt modelId="{F417A338-2CBD-4406-95D0-C374D9BACF30}" type="pres">
      <dgm:prSet presAssocID="{07A495D4-4CEB-4F47-A932-BBE0DAA7A06A}" presName="spVertical2" presStyleCnt="0"/>
      <dgm:spPr/>
    </dgm:pt>
    <dgm:pt modelId="{8F1BB65C-2E4E-4A9F-A269-BABF1A123DA5}" type="pres">
      <dgm:prSet presAssocID="{07A495D4-4CEB-4F47-A932-BBE0DAA7A06A}" presName="spVertical3" presStyleCnt="0"/>
      <dgm:spPr/>
    </dgm:pt>
    <dgm:pt modelId="{9EE6A2B1-A477-4C53-9D60-3980DA02FF70}" type="pres">
      <dgm:prSet presAssocID="{6C9D9669-5102-40C6-B07E-5A467E15FBC3}" presName="padding2" presStyleCnt="0"/>
      <dgm:spPr/>
    </dgm:pt>
    <dgm:pt modelId="{5BC67B81-3510-4F4B-9D2C-8F36555BB5A1}" type="pres">
      <dgm:prSet presAssocID="{6C9D9669-5102-40C6-B07E-5A467E15FBC3}" presName="negArrow" presStyleCnt="0"/>
      <dgm:spPr/>
    </dgm:pt>
    <dgm:pt modelId="{6D1418CF-BC18-471C-AF74-455A10BBC936}" type="pres">
      <dgm:prSet presAssocID="{6C9D9669-5102-40C6-B07E-5A467E15FBC3}" presName="backgroundArrow" presStyleLbl="node1" presStyleIdx="0" presStyleCnt="1"/>
      <dgm:spPr/>
    </dgm:pt>
  </dgm:ptLst>
  <dgm:cxnLst>
    <dgm:cxn modelId="{A6365D25-AD38-42E2-AFAB-7FA8ACFF48DF}" type="presOf" srcId="{6C9D9669-5102-40C6-B07E-5A467E15FBC3}" destId="{820C83B4-2052-40A1-9E69-8CF523FA9020}" srcOrd="0" destOrd="0" presId="urn:microsoft.com/office/officeart/2005/8/layout/hProcess3"/>
    <dgm:cxn modelId="{AFAD22A1-B7B9-4303-9433-01932DA912A8}" type="presOf" srcId="{07A495D4-4CEB-4F47-A932-BBE0DAA7A06A}" destId="{5550487E-9F4D-49D8-AC64-344132652641}" srcOrd="0" destOrd="0" presId="urn:microsoft.com/office/officeart/2005/8/layout/hProcess3"/>
    <dgm:cxn modelId="{E4B2C4E2-C413-472F-BED3-2922C468F611}" srcId="{6C9D9669-5102-40C6-B07E-5A467E15FBC3}" destId="{07A495D4-4CEB-4F47-A932-BBE0DAA7A06A}" srcOrd="0" destOrd="0" parTransId="{F02211D2-D659-4F12-BD13-643F66053A8C}" sibTransId="{86C96AA2-119A-4A1E-AE49-8881FC0BC42C}"/>
    <dgm:cxn modelId="{3803BDE1-17AB-4362-9903-E6B130A6A4D7}" type="presParOf" srcId="{820C83B4-2052-40A1-9E69-8CF523FA9020}" destId="{2CAFEBF0-3654-4F23-B1B2-8DA25B1D4882}" srcOrd="0" destOrd="0" presId="urn:microsoft.com/office/officeart/2005/8/layout/hProcess3"/>
    <dgm:cxn modelId="{2B032074-367C-4470-95E4-C650859CB4E7}" type="presParOf" srcId="{820C83B4-2052-40A1-9E69-8CF523FA9020}" destId="{3A71BC2C-A7CE-4D9E-AE6C-1E2604530382}" srcOrd="1" destOrd="0" presId="urn:microsoft.com/office/officeart/2005/8/layout/hProcess3"/>
    <dgm:cxn modelId="{3F5DAE87-8C94-4833-AD4C-38A7D13DC3D5}" type="presParOf" srcId="{3A71BC2C-A7CE-4D9E-AE6C-1E2604530382}" destId="{178A60D3-3917-4849-B813-43097B531095}" srcOrd="0" destOrd="0" presId="urn:microsoft.com/office/officeart/2005/8/layout/hProcess3"/>
    <dgm:cxn modelId="{0742B919-85A2-4D85-8DC8-A02D2D742BE9}" type="presParOf" srcId="{3A71BC2C-A7CE-4D9E-AE6C-1E2604530382}" destId="{10AB005D-AE3C-41BC-9454-2284802FF512}" srcOrd="1" destOrd="0" presId="urn:microsoft.com/office/officeart/2005/8/layout/hProcess3"/>
    <dgm:cxn modelId="{7EF96C27-B503-400C-B3BF-DFDE17220336}" type="presParOf" srcId="{10AB005D-AE3C-41BC-9454-2284802FF512}" destId="{B4088BBE-307C-4685-9A10-B1C03B723A32}" srcOrd="0" destOrd="0" presId="urn:microsoft.com/office/officeart/2005/8/layout/hProcess3"/>
    <dgm:cxn modelId="{C0D2A867-D723-416F-BFB5-157928A4200E}" type="presParOf" srcId="{10AB005D-AE3C-41BC-9454-2284802FF512}" destId="{5550487E-9F4D-49D8-AC64-344132652641}" srcOrd="1" destOrd="0" presId="urn:microsoft.com/office/officeart/2005/8/layout/hProcess3"/>
    <dgm:cxn modelId="{D9807B00-2425-4348-8F0A-406DAF5A7832}" type="presParOf" srcId="{10AB005D-AE3C-41BC-9454-2284802FF512}" destId="{F417A338-2CBD-4406-95D0-C374D9BACF30}" srcOrd="2" destOrd="0" presId="urn:microsoft.com/office/officeart/2005/8/layout/hProcess3"/>
    <dgm:cxn modelId="{F2C2FF22-929B-4383-A36B-79EEFCF70248}" type="presParOf" srcId="{10AB005D-AE3C-41BC-9454-2284802FF512}" destId="{8F1BB65C-2E4E-4A9F-A269-BABF1A123DA5}" srcOrd="3" destOrd="0" presId="urn:microsoft.com/office/officeart/2005/8/layout/hProcess3"/>
    <dgm:cxn modelId="{0D808B31-D615-46D2-B1E2-C95FB7EBCB03}" type="presParOf" srcId="{3A71BC2C-A7CE-4D9E-AE6C-1E2604530382}" destId="{9EE6A2B1-A477-4C53-9D60-3980DA02FF70}" srcOrd="2" destOrd="0" presId="urn:microsoft.com/office/officeart/2005/8/layout/hProcess3"/>
    <dgm:cxn modelId="{B0B29AAA-46CD-44B9-9F8A-E2F0137AA310}" type="presParOf" srcId="{3A71BC2C-A7CE-4D9E-AE6C-1E2604530382}" destId="{5BC67B81-3510-4F4B-9D2C-8F36555BB5A1}" srcOrd="3" destOrd="0" presId="urn:microsoft.com/office/officeart/2005/8/layout/hProcess3"/>
    <dgm:cxn modelId="{921F8623-3CC6-4FC2-A546-8E881BD1CEAA}" type="presParOf" srcId="{3A71BC2C-A7CE-4D9E-AE6C-1E2604530382}" destId="{6D1418CF-BC18-471C-AF74-455A10BBC936}" srcOrd="4" destOrd="0" presId="urn:microsoft.com/office/officeart/2005/8/layout/h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20370D5-BD89-48F4-9522-BA3DD764C47A}"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hr-HR"/>
        </a:p>
      </dgm:t>
    </dgm:pt>
    <dgm:pt modelId="{8CE33EA5-D895-4604-B1DE-3960E0B1ACE0}">
      <dgm:prSet/>
      <dgm:spPr/>
      <dgm:t>
        <a:bodyPr/>
        <a:lstStyle/>
        <a:p>
          <a:r>
            <a:rPr lang="hr-HR" dirty="0"/>
            <a:t>Roditelji imaju pravo:  </a:t>
          </a:r>
        </a:p>
      </dgm:t>
    </dgm:pt>
    <dgm:pt modelId="{F27745A8-36D0-46E8-BE45-A2D2DBF7E772}" type="parTrans" cxnId="{81656544-490B-41F8-8302-55C7C6566651}">
      <dgm:prSet/>
      <dgm:spPr/>
      <dgm:t>
        <a:bodyPr/>
        <a:lstStyle/>
        <a:p>
          <a:endParaRPr lang="hr-HR"/>
        </a:p>
      </dgm:t>
    </dgm:pt>
    <dgm:pt modelId="{57FE7986-BCA1-41FA-8E5E-6F8D3DF25619}" type="sibTrans" cxnId="{81656544-490B-41F8-8302-55C7C6566651}">
      <dgm:prSet/>
      <dgm:spPr/>
      <dgm:t>
        <a:bodyPr/>
        <a:lstStyle/>
        <a:p>
          <a:endParaRPr lang="hr-HR"/>
        </a:p>
      </dgm:t>
    </dgm:pt>
    <dgm:pt modelId="{38A95C65-76DE-480D-BE4D-B9040EA89BD5}">
      <dgm:prSet/>
      <dgm:spPr/>
      <dgm:t>
        <a:bodyPr/>
        <a:lstStyle/>
        <a:p>
          <a:r>
            <a:rPr lang="hr-HR" dirty="0"/>
            <a:t>na redovitu informaciju o uspjehu svojeg djeteta u nastavnom programu i školskim aktivnostima</a:t>
          </a:r>
        </a:p>
      </dgm:t>
    </dgm:pt>
    <dgm:pt modelId="{8AEFF022-FCDC-49C4-A0BC-82713D396C7C}" type="parTrans" cxnId="{3948F02D-3E73-4E56-A31F-9BC080D61A18}">
      <dgm:prSet/>
      <dgm:spPr/>
      <dgm:t>
        <a:bodyPr/>
        <a:lstStyle/>
        <a:p>
          <a:endParaRPr lang="hr-HR"/>
        </a:p>
      </dgm:t>
    </dgm:pt>
    <dgm:pt modelId="{7B3E7C4E-AEE9-448D-BF9B-68A62F13A9D7}" type="sibTrans" cxnId="{3948F02D-3E73-4E56-A31F-9BC080D61A18}">
      <dgm:prSet/>
      <dgm:spPr/>
      <dgm:t>
        <a:bodyPr/>
        <a:lstStyle/>
        <a:p>
          <a:endParaRPr lang="hr-HR"/>
        </a:p>
      </dgm:t>
    </dgm:pt>
    <dgm:pt modelId="{7EA4A464-6687-48D6-89A7-0D1FA02F91E8}">
      <dgm:prSet/>
      <dgm:spPr/>
      <dgm:t>
        <a:bodyPr/>
        <a:lstStyle/>
        <a:p>
          <a:r>
            <a:rPr lang="hr-HR" dirty="0"/>
            <a:t>uključivati se u nastavni program kad je to predviđeno kao i u razne aktivnosti Škole</a:t>
          </a:r>
        </a:p>
      </dgm:t>
    </dgm:pt>
    <dgm:pt modelId="{9657DB86-080F-4FAC-A97E-885FB44D1ED1}" type="parTrans" cxnId="{59BE9CFF-CEF8-4C73-80FB-D3DF00FE5B70}">
      <dgm:prSet/>
      <dgm:spPr/>
      <dgm:t>
        <a:bodyPr/>
        <a:lstStyle/>
        <a:p>
          <a:endParaRPr lang="hr-HR"/>
        </a:p>
      </dgm:t>
    </dgm:pt>
    <dgm:pt modelId="{9D2BB2A5-3250-4FBE-97F0-84895D4D5F57}" type="sibTrans" cxnId="{59BE9CFF-CEF8-4C73-80FB-D3DF00FE5B70}">
      <dgm:prSet/>
      <dgm:spPr/>
      <dgm:t>
        <a:bodyPr/>
        <a:lstStyle/>
        <a:p>
          <a:endParaRPr lang="hr-HR"/>
        </a:p>
      </dgm:t>
    </dgm:pt>
    <dgm:pt modelId="{A006D051-B64F-45C5-9EE3-EC7EF311F5F1}">
      <dgm:prSet/>
      <dgm:spPr/>
      <dgm:t>
        <a:bodyPr/>
        <a:lstStyle/>
        <a:p>
          <a:r>
            <a:rPr lang="hr-HR" dirty="0"/>
            <a:t>uključivati se u rad Škole kao institucije</a:t>
          </a:r>
        </a:p>
      </dgm:t>
    </dgm:pt>
    <dgm:pt modelId="{D1FCDEFB-D006-4381-A8C4-0DC229C7F935}" type="parTrans" cxnId="{AEFA0035-6994-480F-AD14-7DF1C4E6EB6A}">
      <dgm:prSet/>
      <dgm:spPr/>
      <dgm:t>
        <a:bodyPr/>
        <a:lstStyle/>
        <a:p>
          <a:endParaRPr lang="hr-HR"/>
        </a:p>
      </dgm:t>
    </dgm:pt>
    <dgm:pt modelId="{BFC57D88-3685-436D-B8C9-551CBB871CC1}" type="sibTrans" cxnId="{AEFA0035-6994-480F-AD14-7DF1C4E6EB6A}">
      <dgm:prSet/>
      <dgm:spPr/>
      <dgm:t>
        <a:bodyPr/>
        <a:lstStyle/>
        <a:p>
          <a:endParaRPr lang="hr-HR"/>
        </a:p>
      </dgm:t>
    </dgm:pt>
    <dgm:pt modelId="{524CCAD6-6C39-4E4A-B082-B26E3752A4D6}">
      <dgm:prSet/>
      <dgm:spPr/>
      <dgm:t>
        <a:bodyPr/>
        <a:lstStyle/>
        <a:p>
          <a:r>
            <a:rPr lang="hr-HR" dirty="0"/>
            <a:t>biti obaviješteni o svim aktima Škole kojima se regulira rad i život u Školi</a:t>
          </a:r>
        </a:p>
      </dgm:t>
    </dgm:pt>
    <dgm:pt modelId="{785FC890-15DA-4800-86C5-736EA90E1F57}" type="parTrans" cxnId="{DC840BBA-67E6-48D9-9224-22879A75C05C}">
      <dgm:prSet/>
      <dgm:spPr/>
      <dgm:t>
        <a:bodyPr/>
        <a:lstStyle/>
        <a:p>
          <a:endParaRPr lang="hr-HR"/>
        </a:p>
      </dgm:t>
    </dgm:pt>
    <dgm:pt modelId="{DD1A2186-8ED6-4452-A88B-901C9B35342A}" type="sibTrans" cxnId="{DC840BBA-67E6-48D9-9224-22879A75C05C}">
      <dgm:prSet/>
      <dgm:spPr/>
      <dgm:t>
        <a:bodyPr/>
        <a:lstStyle/>
        <a:p>
          <a:endParaRPr lang="hr-HR"/>
        </a:p>
      </dgm:t>
    </dgm:pt>
    <dgm:pt modelId="{3690CA34-129F-4F4B-B666-81AFE41F2E7A}">
      <dgm:prSet/>
      <dgm:spPr/>
      <dgm:t>
        <a:bodyPr/>
        <a:lstStyle/>
        <a:p>
          <a:r>
            <a:rPr lang="hr-HR" dirty="0"/>
            <a:t>pomagati djetetu u učenju i usmjeravati ga u stjecanju znanja</a:t>
          </a:r>
        </a:p>
      </dgm:t>
    </dgm:pt>
    <dgm:pt modelId="{91BDAB32-ED36-4055-96FF-EE2F57D594A2}" type="parTrans" cxnId="{936EC799-24E8-4757-B821-77AB5EABFBED}">
      <dgm:prSet/>
      <dgm:spPr/>
      <dgm:t>
        <a:bodyPr/>
        <a:lstStyle/>
        <a:p>
          <a:endParaRPr lang="hr-HR"/>
        </a:p>
      </dgm:t>
    </dgm:pt>
    <dgm:pt modelId="{FDDB2AFB-8D9F-4675-A4F2-B682EABC9258}" type="sibTrans" cxnId="{936EC799-24E8-4757-B821-77AB5EABFBED}">
      <dgm:prSet/>
      <dgm:spPr/>
      <dgm:t>
        <a:bodyPr/>
        <a:lstStyle/>
        <a:p>
          <a:endParaRPr lang="hr-HR"/>
        </a:p>
      </dgm:t>
    </dgm:pt>
    <dgm:pt modelId="{26D76AA6-5405-4C45-835C-7E5D95DA6C7A}">
      <dgm:prSet/>
      <dgm:spPr/>
      <dgm:t>
        <a:bodyPr/>
        <a:lstStyle/>
        <a:p>
          <a:r>
            <a:rPr lang="hr-HR" dirty="0"/>
            <a:t>aktivno sudjelovati u odgoju djeteta</a:t>
          </a:r>
        </a:p>
      </dgm:t>
    </dgm:pt>
    <dgm:pt modelId="{12705688-8E28-4953-A8CE-F3A04FB5155C}" type="parTrans" cxnId="{ED31CFC6-857F-4C19-8E73-5BB3F47FF5B8}">
      <dgm:prSet/>
      <dgm:spPr/>
      <dgm:t>
        <a:bodyPr/>
        <a:lstStyle/>
        <a:p>
          <a:endParaRPr lang="hr-HR"/>
        </a:p>
      </dgm:t>
    </dgm:pt>
    <dgm:pt modelId="{FB4DBD95-4D58-4E90-ADEE-B768EFBE5251}" type="sibTrans" cxnId="{ED31CFC6-857F-4C19-8E73-5BB3F47FF5B8}">
      <dgm:prSet/>
      <dgm:spPr/>
      <dgm:t>
        <a:bodyPr/>
        <a:lstStyle/>
        <a:p>
          <a:endParaRPr lang="hr-HR"/>
        </a:p>
      </dgm:t>
    </dgm:pt>
    <dgm:pt modelId="{1A61B403-E03F-4BA8-93DD-A6CE0D550AD6}">
      <dgm:prSet/>
      <dgm:spPr/>
      <dgm:t>
        <a:bodyPr/>
        <a:lstStyle/>
        <a:p>
          <a:r>
            <a:rPr lang="hr-HR" dirty="0"/>
            <a:t>zatražiti stručnu pomoć Škole u nastalom problemu</a:t>
          </a:r>
        </a:p>
      </dgm:t>
    </dgm:pt>
    <dgm:pt modelId="{E1712C6F-7FDA-4080-8567-47DBFCF29BF6}" type="parTrans" cxnId="{6DF2F735-F04A-49EE-AC1D-956701373A4D}">
      <dgm:prSet/>
      <dgm:spPr/>
      <dgm:t>
        <a:bodyPr/>
        <a:lstStyle/>
        <a:p>
          <a:endParaRPr lang="hr-HR"/>
        </a:p>
      </dgm:t>
    </dgm:pt>
    <dgm:pt modelId="{C887D9FC-11BD-4215-A782-43B916848886}" type="sibTrans" cxnId="{6DF2F735-F04A-49EE-AC1D-956701373A4D}">
      <dgm:prSet/>
      <dgm:spPr/>
      <dgm:t>
        <a:bodyPr/>
        <a:lstStyle/>
        <a:p>
          <a:endParaRPr lang="hr-HR"/>
        </a:p>
      </dgm:t>
    </dgm:pt>
    <dgm:pt modelId="{14959614-CB64-4C6B-98D3-5ED556C960DA}">
      <dgm:prSet/>
      <dgm:spPr/>
      <dgm:t>
        <a:bodyPr/>
        <a:lstStyle/>
        <a:p>
          <a:r>
            <a:rPr lang="hr-HR" dirty="0"/>
            <a:t>surađivati s osobama u nastavi  i drugim roditeljima</a:t>
          </a:r>
        </a:p>
      </dgm:t>
    </dgm:pt>
    <dgm:pt modelId="{395F9F95-17AC-4C42-A2EA-8C55D9D4DE2F}" type="parTrans" cxnId="{E438BF71-E9AC-4047-9F65-530201569C32}">
      <dgm:prSet/>
      <dgm:spPr/>
      <dgm:t>
        <a:bodyPr/>
        <a:lstStyle/>
        <a:p>
          <a:endParaRPr lang="hr-HR"/>
        </a:p>
      </dgm:t>
    </dgm:pt>
    <dgm:pt modelId="{DFF194FE-7A78-417D-896F-EC8805011CD8}" type="sibTrans" cxnId="{E438BF71-E9AC-4047-9F65-530201569C32}">
      <dgm:prSet/>
      <dgm:spPr/>
      <dgm:t>
        <a:bodyPr/>
        <a:lstStyle/>
        <a:p>
          <a:endParaRPr lang="hr-HR"/>
        </a:p>
      </dgm:t>
    </dgm:pt>
    <dgm:pt modelId="{528842EF-B7B8-4C97-983F-3A11253CD23C}">
      <dgm:prSet/>
      <dgm:spPr/>
      <dgm:t>
        <a:bodyPr/>
        <a:lstStyle/>
        <a:p>
          <a:r>
            <a:rPr lang="hr-HR" dirty="0"/>
            <a:t>zatražiti posebnu brigu za djecu s posebnim potrebama</a:t>
          </a:r>
        </a:p>
      </dgm:t>
    </dgm:pt>
    <dgm:pt modelId="{D6E54FE7-E2B8-4F3B-B3E6-28CF5F0E61E2}" type="parTrans" cxnId="{58082D99-08E3-4D15-AEB9-49BF64A3D62E}">
      <dgm:prSet/>
      <dgm:spPr/>
      <dgm:t>
        <a:bodyPr/>
        <a:lstStyle/>
        <a:p>
          <a:endParaRPr lang="hr-HR"/>
        </a:p>
      </dgm:t>
    </dgm:pt>
    <dgm:pt modelId="{18B70D08-7357-4D96-9A1E-50EB2993B88F}" type="sibTrans" cxnId="{58082D99-08E3-4D15-AEB9-49BF64A3D62E}">
      <dgm:prSet/>
      <dgm:spPr/>
      <dgm:t>
        <a:bodyPr/>
        <a:lstStyle/>
        <a:p>
          <a:endParaRPr lang="hr-HR"/>
        </a:p>
      </dgm:t>
    </dgm:pt>
    <dgm:pt modelId="{F3430BFA-AEB1-46BF-A6E1-4BB74C48ACA4}">
      <dgm:prSet/>
      <dgm:spPr/>
      <dgm:t>
        <a:bodyPr/>
        <a:lstStyle/>
        <a:p>
          <a:r>
            <a:rPr lang="hr-HR" dirty="0"/>
            <a:t>ukazati na probleme</a:t>
          </a:r>
        </a:p>
      </dgm:t>
    </dgm:pt>
    <dgm:pt modelId="{AC8606DC-ADF0-4E0D-8659-1CAD1A4A0C2D}" type="parTrans" cxnId="{292324E9-7CAA-431C-A3D6-DE82412E5D47}">
      <dgm:prSet/>
      <dgm:spPr/>
      <dgm:t>
        <a:bodyPr/>
        <a:lstStyle/>
        <a:p>
          <a:endParaRPr lang="hr-HR"/>
        </a:p>
      </dgm:t>
    </dgm:pt>
    <dgm:pt modelId="{D75691A2-8E18-41E2-A743-CA619770DB07}" type="sibTrans" cxnId="{292324E9-7CAA-431C-A3D6-DE82412E5D47}">
      <dgm:prSet/>
      <dgm:spPr/>
      <dgm:t>
        <a:bodyPr/>
        <a:lstStyle/>
        <a:p>
          <a:endParaRPr lang="hr-HR"/>
        </a:p>
      </dgm:t>
    </dgm:pt>
    <dgm:pt modelId="{1228E19E-5A2B-4137-9AE2-3C8200CD737B}">
      <dgm:prSet/>
      <dgm:spPr/>
      <dgm:t>
        <a:bodyPr/>
        <a:lstStyle/>
        <a:p>
          <a:r>
            <a:rPr lang="hr-HR" dirty="0"/>
            <a:t>predložiti unaprjeđenja u nastavnom programu, aktivnostima i radu Škole</a:t>
          </a:r>
        </a:p>
      </dgm:t>
    </dgm:pt>
    <dgm:pt modelId="{FDE356AD-091B-4231-83A9-755C9E6B3B7A}" type="parTrans" cxnId="{B8607056-32A5-4EFC-8160-65179107D3DD}">
      <dgm:prSet/>
      <dgm:spPr/>
      <dgm:t>
        <a:bodyPr/>
        <a:lstStyle/>
        <a:p>
          <a:endParaRPr lang="hr-HR"/>
        </a:p>
      </dgm:t>
    </dgm:pt>
    <dgm:pt modelId="{1C428720-FAFC-41D4-878A-C415982B1DFD}" type="sibTrans" cxnId="{B8607056-32A5-4EFC-8160-65179107D3DD}">
      <dgm:prSet/>
      <dgm:spPr/>
      <dgm:t>
        <a:bodyPr/>
        <a:lstStyle/>
        <a:p>
          <a:endParaRPr lang="hr-HR"/>
        </a:p>
      </dgm:t>
    </dgm:pt>
    <dgm:pt modelId="{111E0FC1-3C92-4314-8A83-456B66914707}">
      <dgm:prSet/>
      <dgm:spPr/>
      <dgm:t>
        <a:bodyPr/>
        <a:lstStyle/>
        <a:p>
          <a:endParaRPr lang="hr-HR" dirty="0"/>
        </a:p>
      </dgm:t>
    </dgm:pt>
    <dgm:pt modelId="{5A584F6A-9FD3-4426-A829-50810D01CB64}" type="parTrans" cxnId="{DB1F94FE-671A-47C3-A664-FC50A7128E08}">
      <dgm:prSet/>
      <dgm:spPr/>
      <dgm:t>
        <a:bodyPr/>
        <a:lstStyle/>
        <a:p>
          <a:endParaRPr lang="hr-HR"/>
        </a:p>
      </dgm:t>
    </dgm:pt>
    <dgm:pt modelId="{61C5845B-257E-4A22-9F64-BF5DF7FD8122}" type="sibTrans" cxnId="{DB1F94FE-671A-47C3-A664-FC50A7128E08}">
      <dgm:prSet/>
      <dgm:spPr/>
      <dgm:t>
        <a:bodyPr/>
        <a:lstStyle/>
        <a:p>
          <a:endParaRPr lang="hr-HR"/>
        </a:p>
      </dgm:t>
    </dgm:pt>
    <dgm:pt modelId="{DBF82C89-06D6-4824-AE04-BD721B9D36C0}">
      <dgm:prSet/>
      <dgm:spPr/>
      <dgm:t>
        <a:bodyPr/>
        <a:lstStyle/>
        <a:p>
          <a:endParaRPr lang="hr-HR" dirty="0"/>
        </a:p>
      </dgm:t>
    </dgm:pt>
    <dgm:pt modelId="{D351DFD9-855A-44C4-951B-5A2F545FFAD2}" type="parTrans" cxnId="{C276ABBF-F4AB-4582-8FD0-53049BFEC13B}">
      <dgm:prSet/>
      <dgm:spPr/>
      <dgm:t>
        <a:bodyPr/>
        <a:lstStyle/>
        <a:p>
          <a:endParaRPr lang="hr-HR"/>
        </a:p>
      </dgm:t>
    </dgm:pt>
    <dgm:pt modelId="{78F9ED16-5BB6-49FF-929D-5BF129A1BE61}" type="sibTrans" cxnId="{C276ABBF-F4AB-4582-8FD0-53049BFEC13B}">
      <dgm:prSet/>
      <dgm:spPr/>
      <dgm:t>
        <a:bodyPr/>
        <a:lstStyle/>
        <a:p>
          <a:endParaRPr lang="hr-HR"/>
        </a:p>
      </dgm:t>
    </dgm:pt>
    <dgm:pt modelId="{B4015B89-66BB-443A-A715-CB807A6F5041}">
      <dgm:prSet/>
      <dgm:spPr/>
      <dgm:t>
        <a:bodyPr/>
        <a:lstStyle/>
        <a:p>
          <a:endParaRPr lang="hr-HR" dirty="0"/>
        </a:p>
      </dgm:t>
    </dgm:pt>
    <dgm:pt modelId="{708D37F6-733A-4C3A-B3DD-2DA9067D5825}" type="parTrans" cxnId="{7D544D47-F7DB-4A25-A64E-51023F541A64}">
      <dgm:prSet/>
      <dgm:spPr/>
      <dgm:t>
        <a:bodyPr/>
        <a:lstStyle/>
        <a:p>
          <a:endParaRPr lang="hr-HR"/>
        </a:p>
      </dgm:t>
    </dgm:pt>
    <dgm:pt modelId="{AC12074E-46E8-4B4A-ABD2-03F617CF7988}" type="sibTrans" cxnId="{7D544D47-F7DB-4A25-A64E-51023F541A64}">
      <dgm:prSet/>
      <dgm:spPr/>
      <dgm:t>
        <a:bodyPr/>
        <a:lstStyle/>
        <a:p>
          <a:endParaRPr lang="hr-HR"/>
        </a:p>
      </dgm:t>
    </dgm:pt>
    <dgm:pt modelId="{010CEAFC-64B2-4826-AD16-9B815F76F3D3}">
      <dgm:prSet/>
      <dgm:spPr/>
      <dgm:t>
        <a:bodyPr/>
        <a:lstStyle/>
        <a:p>
          <a:endParaRPr lang="hr-HR" dirty="0"/>
        </a:p>
      </dgm:t>
    </dgm:pt>
    <dgm:pt modelId="{846F75A3-8807-47AC-AA26-75C826B36567}" type="parTrans" cxnId="{DC0E8078-72BA-43E7-BAA2-0673654CE19D}">
      <dgm:prSet/>
      <dgm:spPr/>
      <dgm:t>
        <a:bodyPr/>
        <a:lstStyle/>
        <a:p>
          <a:endParaRPr lang="hr-HR"/>
        </a:p>
      </dgm:t>
    </dgm:pt>
    <dgm:pt modelId="{977DB9F8-F8E0-40B5-80DB-F5E58791BE61}" type="sibTrans" cxnId="{DC0E8078-72BA-43E7-BAA2-0673654CE19D}">
      <dgm:prSet/>
      <dgm:spPr/>
      <dgm:t>
        <a:bodyPr/>
        <a:lstStyle/>
        <a:p>
          <a:endParaRPr lang="hr-HR"/>
        </a:p>
      </dgm:t>
    </dgm:pt>
    <dgm:pt modelId="{D39634CD-CA48-407E-B980-AE77EBA0A47D}">
      <dgm:prSet/>
      <dgm:spPr/>
      <dgm:t>
        <a:bodyPr/>
        <a:lstStyle/>
        <a:p>
          <a:endParaRPr lang="hr-HR" dirty="0"/>
        </a:p>
      </dgm:t>
    </dgm:pt>
    <dgm:pt modelId="{BC6D8702-53C2-4A3A-8C77-BE3573C754EF}" type="parTrans" cxnId="{C8FB18F8-EFAF-44A4-80DF-AF3E478DDE08}">
      <dgm:prSet/>
      <dgm:spPr/>
      <dgm:t>
        <a:bodyPr/>
        <a:lstStyle/>
        <a:p>
          <a:endParaRPr lang="hr-HR"/>
        </a:p>
      </dgm:t>
    </dgm:pt>
    <dgm:pt modelId="{F371EF45-6EBB-4AC5-89F0-52556BC0368F}" type="sibTrans" cxnId="{C8FB18F8-EFAF-44A4-80DF-AF3E478DDE08}">
      <dgm:prSet/>
      <dgm:spPr/>
      <dgm:t>
        <a:bodyPr/>
        <a:lstStyle/>
        <a:p>
          <a:endParaRPr lang="hr-HR"/>
        </a:p>
      </dgm:t>
    </dgm:pt>
    <dgm:pt modelId="{95C3EBCF-743B-4BED-977D-815CEAE15C0E}">
      <dgm:prSet/>
      <dgm:spPr/>
      <dgm:t>
        <a:bodyPr/>
        <a:lstStyle/>
        <a:p>
          <a:endParaRPr lang="hr-HR" dirty="0"/>
        </a:p>
      </dgm:t>
    </dgm:pt>
    <dgm:pt modelId="{10E348D0-4101-4E3E-B326-C3C1737320B9}" type="parTrans" cxnId="{D01BDF99-59E3-4D6A-A9E0-3628C6B1DC55}">
      <dgm:prSet/>
      <dgm:spPr/>
      <dgm:t>
        <a:bodyPr/>
        <a:lstStyle/>
        <a:p>
          <a:endParaRPr lang="hr-HR"/>
        </a:p>
      </dgm:t>
    </dgm:pt>
    <dgm:pt modelId="{20DE0770-FD5C-40DD-84EE-D557F11BD64E}" type="sibTrans" cxnId="{D01BDF99-59E3-4D6A-A9E0-3628C6B1DC55}">
      <dgm:prSet/>
      <dgm:spPr/>
      <dgm:t>
        <a:bodyPr/>
        <a:lstStyle/>
        <a:p>
          <a:endParaRPr lang="hr-HR"/>
        </a:p>
      </dgm:t>
    </dgm:pt>
    <dgm:pt modelId="{B46542FC-8E80-46C3-9A4B-2CA229ACAB67}">
      <dgm:prSet/>
      <dgm:spPr/>
      <dgm:t>
        <a:bodyPr/>
        <a:lstStyle/>
        <a:p>
          <a:endParaRPr lang="hr-HR" dirty="0"/>
        </a:p>
      </dgm:t>
    </dgm:pt>
    <dgm:pt modelId="{9B1EEF8E-07C4-4A24-8E6C-FA255868FC78}" type="parTrans" cxnId="{AA467716-A5B7-4E1D-B19A-32D3C29FF480}">
      <dgm:prSet/>
      <dgm:spPr/>
      <dgm:t>
        <a:bodyPr/>
        <a:lstStyle/>
        <a:p>
          <a:endParaRPr lang="hr-HR"/>
        </a:p>
      </dgm:t>
    </dgm:pt>
    <dgm:pt modelId="{CFE1A2AD-70B8-4692-9884-7B365206256D}" type="sibTrans" cxnId="{AA467716-A5B7-4E1D-B19A-32D3C29FF480}">
      <dgm:prSet/>
      <dgm:spPr/>
      <dgm:t>
        <a:bodyPr/>
        <a:lstStyle/>
        <a:p>
          <a:endParaRPr lang="hr-HR"/>
        </a:p>
      </dgm:t>
    </dgm:pt>
    <dgm:pt modelId="{E3A34165-4A04-4728-B21F-10B2A2CD2916}">
      <dgm:prSet/>
      <dgm:spPr/>
      <dgm:t>
        <a:bodyPr/>
        <a:lstStyle/>
        <a:p>
          <a:endParaRPr lang="hr-HR" dirty="0"/>
        </a:p>
      </dgm:t>
    </dgm:pt>
    <dgm:pt modelId="{D29B0F76-B54E-4C3C-AF06-0DEA164D4889}" type="parTrans" cxnId="{8E2EBC67-8A44-4C8D-82E7-40F2177B5E7B}">
      <dgm:prSet/>
      <dgm:spPr/>
      <dgm:t>
        <a:bodyPr/>
        <a:lstStyle/>
        <a:p>
          <a:endParaRPr lang="hr-HR"/>
        </a:p>
      </dgm:t>
    </dgm:pt>
    <dgm:pt modelId="{14CBBCF0-B287-4178-B184-8EFF44B557F5}" type="sibTrans" cxnId="{8E2EBC67-8A44-4C8D-82E7-40F2177B5E7B}">
      <dgm:prSet/>
      <dgm:spPr/>
      <dgm:t>
        <a:bodyPr/>
        <a:lstStyle/>
        <a:p>
          <a:endParaRPr lang="hr-HR"/>
        </a:p>
      </dgm:t>
    </dgm:pt>
    <dgm:pt modelId="{339C2AC3-89DA-43F3-94D0-F5F553EEEC8B}">
      <dgm:prSet/>
      <dgm:spPr/>
      <dgm:t>
        <a:bodyPr/>
        <a:lstStyle/>
        <a:p>
          <a:endParaRPr lang="hr-HR" dirty="0"/>
        </a:p>
      </dgm:t>
    </dgm:pt>
    <dgm:pt modelId="{5F6294DE-7BA2-4644-8019-011956A51B48}" type="parTrans" cxnId="{E869E6DA-174E-4350-BD9E-8F78CC21A6B6}">
      <dgm:prSet/>
      <dgm:spPr/>
      <dgm:t>
        <a:bodyPr/>
        <a:lstStyle/>
        <a:p>
          <a:endParaRPr lang="hr-HR"/>
        </a:p>
      </dgm:t>
    </dgm:pt>
    <dgm:pt modelId="{FA604870-6909-472F-A3A8-F0751E9CDFDF}" type="sibTrans" cxnId="{E869E6DA-174E-4350-BD9E-8F78CC21A6B6}">
      <dgm:prSet/>
      <dgm:spPr/>
      <dgm:t>
        <a:bodyPr/>
        <a:lstStyle/>
        <a:p>
          <a:endParaRPr lang="hr-HR"/>
        </a:p>
      </dgm:t>
    </dgm:pt>
    <dgm:pt modelId="{4F0538FD-D905-4AD6-9D89-8481039E30F1}">
      <dgm:prSet/>
      <dgm:spPr/>
      <dgm:t>
        <a:bodyPr/>
        <a:lstStyle/>
        <a:p>
          <a:endParaRPr lang="hr-HR" dirty="0"/>
        </a:p>
      </dgm:t>
    </dgm:pt>
    <dgm:pt modelId="{61B1C0E0-C6AC-4200-9290-4D10ECAE49CD}" type="parTrans" cxnId="{845BB692-2E4D-43EB-9B9E-27F61A7FA9A4}">
      <dgm:prSet/>
      <dgm:spPr/>
      <dgm:t>
        <a:bodyPr/>
        <a:lstStyle/>
        <a:p>
          <a:endParaRPr lang="hr-HR"/>
        </a:p>
      </dgm:t>
    </dgm:pt>
    <dgm:pt modelId="{F85A9E9E-7C27-496D-AFB8-C68119C435F2}" type="sibTrans" cxnId="{845BB692-2E4D-43EB-9B9E-27F61A7FA9A4}">
      <dgm:prSet/>
      <dgm:spPr/>
      <dgm:t>
        <a:bodyPr/>
        <a:lstStyle/>
        <a:p>
          <a:endParaRPr lang="hr-HR"/>
        </a:p>
      </dgm:t>
    </dgm:pt>
    <dgm:pt modelId="{96D55C56-4E67-4AC5-85A8-1BE19206EFD0}" type="pres">
      <dgm:prSet presAssocID="{420370D5-BD89-48F4-9522-BA3DD764C47A}" presName="linear" presStyleCnt="0">
        <dgm:presLayoutVars>
          <dgm:dir/>
          <dgm:animLvl val="lvl"/>
          <dgm:resizeHandles val="exact"/>
        </dgm:presLayoutVars>
      </dgm:prSet>
      <dgm:spPr/>
    </dgm:pt>
    <dgm:pt modelId="{945BD41C-07AA-4D2D-8C62-0449832AB0F1}" type="pres">
      <dgm:prSet presAssocID="{8CE33EA5-D895-4604-B1DE-3960E0B1ACE0}" presName="parentLin" presStyleCnt="0"/>
      <dgm:spPr/>
    </dgm:pt>
    <dgm:pt modelId="{21E28547-A5E2-499C-8728-E51FD10ACF14}" type="pres">
      <dgm:prSet presAssocID="{8CE33EA5-D895-4604-B1DE-3960E0B1ACE0}" presName="parentLeftMargin" presStyleLbl="node1" presStyleIdx="0" presStyleCnt="1"/>
      <dgm:spPr/>
    </dgm:pt>
    <dgm:pt modelId="{287C081E-705C-4235-93A0-15D9B500BA0A}" type="pres">
      <dgm:prSet presAssocID="{8CE33EA5-D895-4604-B1DE-3960E0B1ACE0}" presName="parentText" presStyleLbl="node1" presStyleIdx="0" presStyleCnt="1">
        <dgm:presLayoutVars>
          <dgm:chMax val="0"/>
          <dgm:bulletEnabled val="1"/>
        </dgm:presLayoutVars>
      </dgm:prSet>
      <dgm:spPr/>
    </dgm:pt>
    <dgm:pt modelId="{2F46A395-D110-4EFF-AE4D-6BF9D9437068}" type="pres">
      <dgm:prSet presAssocID="{8CE33EA5-D895-4604-B1DE-3960E0B1ACE0}" presName="negativeSpace" presStyleCnt="0"/>
      <dgm:spPr/>
    </dgm:pt>
    <dgm:pt modelId="{7C752663-5B31-4CAC-A172-61EBD7E65966}" type="pres">
      <dgm:prSet presAssocID="{8CE33EA5-D895-4604-B1DE-3960E0B1ACE0}" presName="childText" presStyleLbl="conFgAcc1" presStyleIdx="0" presStyleCnt="1">
        <dgm:presLayoutVars>
          <dgm:bulletEnabled val="1"/>
        </dgm:presLayoutVars>
      </dgm:prSet>
      <dgm:spPr/>
    </dgm:pt>
  </dgm:ptLst>
  <dgm:cxnLst>
    <dgm:cxn modelId="{A2026D00-53F8-4605-8458-03B54B6C9D90}" type="presOf" srcId="{1228E19E-5A2B-4137-9AE2-3C8200CD737B}" destId="{7C752663-5B31-4CAC-A172-61EBD7E65966}" srcOrd="0" destOrd="20" presId="urn:microsoft.com/office/officeart/2005/8/layout/list1"/>
    <dgm:cxn modelId="{ECBAB40D-26C0-455F-8319-4A7178FDE415}" type="presOf" srcId="{A006D051-B64F-45C5-9EE3-EC7EF311F5F1}" destId="{7C752663-5B31-4CAC-A172-61EBD7E65966}" srcOrd="0" destOrd="4" presId="urn:microsoft.com/office/officeart/2005/8/layout/list1"/>
    <dgm:cxn modelId="{AA467716-A5B7-4E1D-B19A-32D3C29FF480}" srcId="{8CE33EA5-D895-4604-B1DE-3960E0B1ACE0}" destId="{B46542FC-8E80-46C3-9A4B-2CA229ACAB67}" srcOrd="13" destOrd="0" parTransId="{9B1EEF8E-07C4-4A24-8E6C-FA255868FC78}" sibTransId="{CFE1A2AD-70B8-4692-9884-7B365206256D}"/>
    <dgm:cxn modelId="{08FDDB1B-5629-4E36-BC4C-1DBBEA58419C}" type="presOf" srcId="{524CCAD6-6C39-4E4A-B082-B26E3752A4D6}" destId="{7C752663-5B31-4CAC-A172-61EBD7E65966}" srcOrd="0" destOrd="6" presId="urn:microsoft.com/office/officeart/2005/8/layout/list1"/>
    <dgm:cxn modelId="{1CC69520-CEF0-4376-A4AB-A0A1A9CE029B}" type="presOf" srcId="{528842EF-B7B8-4C97-983F-3A11253CD23C}" destId="{7C752663-5B31-4CAC-A172-61EBD7E65966}" srcOrd="0" destOrd="16" presId="urn:microsoft.com/office/officeart/2005/8/layout/list1"/>
    <dgm:cxn modelId="{2125EB24-CB0A-4A3F-BCE1-925817FD59AB}" type="presOf" srcId="{3690CA34-129F-4F4B-B666-81AFE41F2E7A}" destId="{7C752663-5B31-4CAC-A172-61EBD7E65966}" srcOrd="0" destOrd="8" presId="urn:microsoft.com/office/officeart/2005/8/layout/list1"/>
    <dgm:cxn modelId="{3948F02D-3E73-4E56-A31F-9BC080D61A18}" srcId="{8CE33EA5-D895-4604-B1DE-3960E0B1ACE0}" destId="{38A95C65-76DE-480D-BE4D-B9040EA89BD5}" srcOrd="0" destOrd="0" parTransId="{8AEFF022-FCDC-49C4-A0BC-82713D396C7C}" sibTransId="{7B3E7C4E-AEE9-448D-BF9B-68A62F13A9D7}"/>
    <dgm:cxn modelId="{AEFA0035-6994-480F-AD14-7DF1C4E6EB6A}" srcId="{8CE33EA5-D895-4604-B1DE-3960E0B1ACE0}" destId="{A006D051-B64F-45C5-9EE3-EC7EF311F5F1}" srcOrd="4" destOrd="0" parTransId="{D1FCDEFB-D006-4381-A8C4-0DC229C7F935}" sibTransId="{BFC57D88-3685-436D-B8C9-551CBB871CC1}"/>
    <dgm:cxn modelId="{6DF2F735-F04A-49EE-AC1D-956701373A4D}" srcId="{8CE33EA5-D895-4604-B1DE-3960E0B1ACE0}" destId="{1A61B403-E03F-4BA8-93DD-A6CE0D550AD6}" srcOrd="12" destOrd="0" parTransId="{E1712C6F-7FDA-4080-8567-47DBFCF29BF6}" sibTransId="{C887D9FC-11BD-4215-A782-43B916848886}"/>
    <dgm:cxn modelId="{8FB97037-691E-42B5-BCC2-7E47B9F892A3}" type="presOf" srcId="{7EA4A464-6687-48D6-89A7-0D1FA02F91E8}" destId="{7C752663-5B31-4CAC-A172-61EBD7E65966}" srcOrd="0" destOrd="2" presId="urn:microsoft.com/office/officeart/2005/8/layout/list1"/>
    <dgm:cxn modelId="{9B063A61-9625-4665-A545-F85882785779}" type="presOf" srcId="{8CE33EA5-D895-4604-B1DE-3960E0B1ACE0}" destId="{21E28547-A5E2-499C-8728-E51FD10ACF14}" srcOrd="0" destOrd="0" presId="urn:microsoft.com/office/officeart/2005/8/layout/list1"/>
    <dgm:cxn modelId="{81656544-490B-41F8-8302-55C7C6566651}" srcId="{420370D5-BD89-48F4-9522-BA3DD764C47A}" destId="{8CE33EA5-D895-4604-B1DE-3960E0B1ACE0}" srcOrd="0" destOrd="0" parTransId="{F27745A8-36D0-46E8-BE45-A2D2DBF7E772}" sibTransId="{57FE7986-BCA1-41FA-8E5E-6F8D3DF25619}"/>
    <dgm:cxn modelId="{180E0B47-9497-48CE-A43A-5BF4EBA09857}" type="presOf" srcId="{B46542FC-8E80-46C3-9A4B-2CA229ACAB67}" destId="{7C752663-5B31-4CAC-A172-61EBD7E65966}" srcOrd="0" destOrd="13" presId="urn:microsoft.com/office/officeart/2005/8/layout/list1"/>
    <dgm:cxn modelId="{7D544D47-F7DB-4A25-A64E-51023F541A64}" srcId="{8CE33EA5-D895-4604-B1DE-3960E0B1ACE0}" destId="{B4015B89-66BB-443A-A715-CB807A6F5041}" srcOrd="5" destOrd="0" parTransId="{708D37F6-733A-4C3A-B3DD-2DA9067D5825}" sibTransId="{AC12074E-46E8-4B4A-ABD2-03F617CF7988}"/>
    <dgm:cxn modelId="{8E2EBC67-8A44-4C8D-82E7-40F2177B5E7B}" srcId="{8CE33EA5-D895-4604-B1DE-3960E0B1ACE0}" destId="{E3A34165-4A04-4728-B21F-10B2A2CD2916}" srcOrd="15" destOrd="0" parTransId="{D29B0F76-B54E-4C3C-AF06-0DEA164D4889}" sibTransId="{14CBBCF0-B287-4178-B184-8EFF44B557F5}"/>
    <dgm:cxn modelId="{BD971C6A-E0AB-4789-84F9-8A2B9CB8588D}" type="presOf" srcId="{111E0FC1-3C92-4314-8A83-456B66914707}" destId="{7C752663-5B31-4CAC-A172-61EBD7E65966}" srcOrd="0" destOrd="1" presId="urn:microsoft.com/office/officeart/2005/8/layout/list1"/>
    <dgm:cxn modelId="{F4A15B71-A13D-4AB6-B07D-52B83B7DFC64}" type="presOf" srcId="{26D76AA6-5405-4C45-835C-7E5D95DA6C7A}" destId="{7C752663-5B31-4CAC-A172-61EBD7E65966}" srcOrd="0" destOrd="10" presId="urn:microsoft.com/office/officeart/2005/8/layout/list1"/>
    <dgm:cxn modelId="{E438BF71-E9AC-4047-9F65-530201569C32}" srcId="{8CE33EA5-D895-4604-B1DE-3960E0B1ACE0}" destId="{14959614-CB64-4C6B-98D3-5ED556C960DA}" srcOrd="14" destOrd="0" parTransId="{395F9F95-17AC-4C42-A2EA-8C55D9D4DE2F}" sibTransId="{DFF194FE-7A78-417D-896F-EC8805011CD8}"/>
    <dgm:cxn modelId="{B8607056-32A5-4EFC-8160-65179107D3DD}" srcId="{8CE33EA5-D895-4604-B1DE-3960E0B1ACE0}" destId="{1228E19E-5A2B-4137-9AE2-3C8200CD737B}" srcOrd="20" destOrd="0" parTransId="{FDE356AD-091B-4231-83A9-755C9E6B3B7A}" sibTransId="{1C428720-FAFC-41D4-878A-C415982B1DFD}"/>
    <dgm:cxn modelId="{B3BA6A77-CDEE-4527-892D-9AE755A6C78E}" type="presOf" srcId="{339C2AC3-89DA-43F3-94D0-F5F553EEEC8B}" destId="{7C752663-5B31-4CAC-A172-61EBD7E65966}" srcOrd="0" destOrd="17" presId="urn:microsoft.com/office/officeart/2005/8/layout/list1"/>
    <dgm:cxn modelId="{DC0E8078-72BA-43E7-BAA2-0673654CE19D}" srcId="{8CE33EA5-D895-4604-B1DE-3960E0B1ACE0}" destId="{010CEAFC-64B2-4826-AD16-9B815F76F3D3}" srcOrd="7" destOrd="0" parTransId="{846F75A3-8807-47AC-AA26-75C826B36567}" sibTransId="{977DB9F8-F8E0-40B5-80DB-F5E58791BE61}"/>
    <dgm:cxn modelId="{46A5EE7B-3AF9-46A7-BC34-8C4DC3341B0B}" type="presOf" srcId="{14959614-CB64-4C6B-98D3-5ED556C960DA}" destId="{7C752663-5B31-4CAC-A172-61EBD7E65966}" srcOrd="0" destOrd="14" presId="urn:microsoft.com/office/officeart/2005/8/layout/list1"/>
    <dgm:cxn modelId="{CFE1EB7E-E874-4B0A-AF2D-D7CD4F29B460}" type="presOf" srcId="{420370D5-BD89-48F4-9522-BA3DD764C47A}" destId="{96D55C56-4E67-4AC5-85A8-1BE19206EFD0}" srcOrd="0" destOrd="0" presId="urn:microsoft.com/office/officeart/2005/8/layout/list1"/>
    <dgm:cxn modelId="{5DB3AF81-5D73-4A52-9EDD-2B8F59D850DB}" type="presOf" srcId="{DBF82C89-06D6-4824-AE04-BD721B9D36C0}" destId="{7C752663-5B31-4CAC-A172-61EBD7E65966}" srcOrd="0" destOrd="3" presId="urn:microsoft.com/office/officeart/2005/8/layout/list1"/>
    <dgm:cxn modelId="{4AC95992-6A26-4CED-8D10-341CDD01ACB4}" type="presOf" srcId="{F3430BFA-AEB1-46BF-A6E1-4BB74C48ACA4}" destId="{7C752663-5B31-4CAC-A172-61EBD7E65966}" srcOrd="0" destOrd="18" presId="urn:microsoft.com/office/officeart/2005/8/layout/list1"/>
    <dgm:cxn modelId="{845BB692-2E4D-43EB-9B9E-27F61A7FA9A4}" srcId="{8CE33EA5-D895-4604-B1DE-3960E0B1ACE0}" destId="{4F0538FD-D905-4AD6-9D89-8481039E30F1}" srcOrd="19" destOrd="0" parTransId="{61B1C0E0-C6AC-4200-9290-4D10ECAE49CD}" sibTransId="{F85A9E9E-7C27-496D-AFB8-C68119C435F2}"/>
    <dgm:cxn modelId="{58082D99-08E3-4D15-AEB9-49BF64A3D62E}" srcId="{8CE33EA5-D895-4604-B1DE-3960E0B1ACE0}" destId="{528842EF-B7B8-4C97-983F-3A11253CD23C}" srcOrd="16" destOrd="0" parTransId="{D6E54FE7-E2B8-4F3B-B3E6-28CF5F0E61E2}" sibTransId="{18B70D08-7357-4D96-9A1E-50EB2993B88F}"/>
    <dgm:cxn modelId="{936EC799-24E8-4757-B821-77AB5EABFBED}" srcId="{8CE33EA5-D895-4604-B1DE-3960E0B1ACE0}" destId="{3690CA34-129F-4F4B-B666-81AFE41F2E7A}" srcOrd="8" destOrd="0" parTransId="{91BDAB32-ED36-4055-96FF-EE2F57D594A2}" sibTransId="{FDDB2AFB-8D9F-4675-A4F2-B682EABC9258}"/>
    <dgm:cxn modelId="{D01BDF99-59E3-4D6A-A9E0-3628C6B1DC55}" srcId="{8CE33EA5-D895-4604-B1DE-3960E0B1ACE0}" destId="{95C3EBCF-743B-4BED-977D-815CEAE15C0E}" srcOrd="11" destOrd="0" parTransId="{10E348D0-4101-4E3E-B326-C3C1737320B9}" sibTransId="{20DE0770-FD5C-40DD-84EE-D557F11BD64E}"/>
    <dgm:cxn modelId="{6F84619D-812A-4659-8A83-89186C007FEF}" type="presOf" srcId="{8CE33EA5-D895-4604-B1DE-3960E0B1ACE0}" destId="{287C081E-705C-4235-93A0-15D9B500BA0A}" srcOrd="1" destOrd="0" presId="urn:microsoft.com/office/officeart/2005/8/layout/list1"/>
    <dgm:cxn modelId="{142CEEB4-0C84-4899-A902-DEE08B44D048}" type="presOf" srcId="{E3A34165-4A04-4728-B21F-10B2A2CD2916}" destId="{7C752663-5B31-4CAC-A172-61EBD7E65966}" srcOrd="0" destOrd="15" presId="urn:microsoft.com/office/officeart/2005/8/layout/list1"/>
    <dgm:cxn modelId="{87F094B9-5C15-45D5-B7D3-E90C58222B70}" type="presOf" srcId="{4F0538FD-D905-4AD6-9D89-8481039E30F1}" destId="{7C752663-5B31-4CAC-A172-61EBD7E65966}" srcOrd="0" destOrd="19" presId="urn:microsoft.com/office/officeart/2005/8/layout/list1"/>
    <dgm:cxn modelId="{DC840BBA-67E6-48D9-9224-22879A75C05C}" srcId="{8CE33EA5-D895-4604-B1DE-3960E0B1ACE0}" destId="{524CCAD6-6C39-4E4A-B082-B26E3752A4D6}" srcOrd="6" destOrd="0" parTransId="{785FC890-15DA-4800-86C5-736EA90E1F57}" sibTransId="{DD1A2186-8ED6-4452-A88B-901C9B35342A}"/>
    <dgm:cxn modelId="{C276ABBF-F4AB-4582-8FD0-53049BFEC13B}" srcId="{8CE33EA5-D895-4604-B1DE-3960E0B1ACE0}" destId="{DBF82C89-06D6-4824-AE04-BD721B9D36C0}" srcOrd="3" destOrd="0" parTransId="{D351DFD9-855A-44C4-951B-5A2F545FFAD2}" sibTransId="{78F9ED16-5BB6-49FF-929D-5BF129A1BE61}"/>
    <dgm:cxn modelId="{ED31CFC6-857F-4C19-8E73-5BB3F47FF5B8}" srcId="{8CE33EA5-D895-4604-B1DE-3960E0B1ACE0}" destId="{26D76AA6-5405-4C45-835C-7E5D95DA6C7A}" srcOrd="10" destOrd="0" parTransId="{12705688-8E28-4953-A8CE-F3A04FB5155C}" sibTransId="{FB4DBD95-4D58-4E90-ADEE-B768EFBE5251}"/>
    <dgm:cxn modelId="{A2B22CCA-65A5-477F-9739-96D94DFC1DA8}" type="presOf" srcId="{B4015B89-66BB-443A-A715-CB807A6F5041}" destId="{7C752663-5B31-4CAC-A172-61EBD7E65966}" srcOrd="0" destOrd="5" presId="urn:microsoft.com/office/officeart/2005/8/layout/list1"/>
    <dgm:cxn modelId="{E869E6DA-174E-4350-BD9E-8F78CC21A6B6}" srcId="{8CE33EA5-D895-4604-B1DE-3960E0B1ACE0}" destId="{339C2AC3-89DA-43F3-94D0-F5F553EEEC8B}" srcOrd="17" destOrd="0" parTransId="{5F6294DE-7BA2-4644-8019-011956A51B48}" sibTransId="{FA604870-6909-472F-A3A8-F0751E9CDFDF}"/>
    <dgm:cxn modelId="{193516E1-2B2B-4836-9F3B-89EAB6BDF827}" type="presOf" srcId="{38A95C65-76DE-480D-BE4D-B9040EA89BD5}" destId="{7C752663-5B31-4CAC-A172-61EBD7E65966}" srcOrd="0" destOrd="0" presId="urn:microsoft.com/office/officeart/2005/8/layout/list1"/>
    <dgm:cxn modelId="{E09C32E4-3BD2-44B1-9771-F54D16127C81}" type="presOf" srcId="{010CEAFC-64B2-4826-AD16-9B815F76F3D3}" destId="{7C752663-5B31-4CAC-A172-61EBD7E65966}" srcOrd="0" destOrd="7" presId="urn:microsoft.com/office/officeart/2005/8/layout/list1"/>
    <dgm:cxn modelId="{5B3EDDE4-AC15-4316-B176-AF587960C651}" type="presOf" srcId="{1A61B403-E03F-4BA8-93DD-A6CE0D550AD6}" destId="{7C752663-5B31-4CAC-A172-61EBD7E65966}" srcOrd="0" destOrd="12" presId="urn:microsoft.com/office/officeart/2005/8/layout/list1"/>
    <dgm:cxn modelId="{292324E9-7CAA-431C-A3D6-DE82412E5D47}" srcId="{8CE33EA5-D895-4604-B1DE-3960E0B1ACE0}" destId="{F3430BFA-AEB1-46BF-A6E1-4BB74C48ACA4}" srcOrd="18" destOrd="0" parTransId="{AC8606DC-ADF0-4E0D-8659-1CAD1A4A0C2D}" sibTransId="{D75691A2-8E18-41E2-A743-CA619770DB07}"/>
    <dgm:cxn modelId="{61B885F4-EFF9-49C2-A380-90FAB40F5E5A}" type="presOf" srcId="{95C3EBCF-743B-4BED-977D-815CEAE15C0E}" destId="{7C752663-5B31-4CAC-A172-61EBD7E65966}" srcOrd="0" destOrd="11" presId="urn:microsoft.com/office/officeart/2005/8/layout/list1"/>
    <dgm:cxn modelId="{448D89F5-92B4-4D71-8EB8-1AF6781FBC29}" type="presOf" srcId="{D39634CD-CA48-407E-B980-AE77EBA0A47D}" destId="{7C752663-5B31-4CAC-A172-61EBD7E65966}" srcOrd="0" destOrd="9" presId="urn:microsoft.com/office/officeart/2005/8/layout/list1"/>
    <dgm:cxn modelId="{C8FB18F8-EFAF-44A4-80DF-AF3E478DDE08}" srcId="{8CE33EA5-D895-4604-B1DE-3960E0B1ACE0}" destId="{D39634CD-CA48-407E-B980-AE77EBA0A47D}" srcOrd="9" destOrd="0" parTransId="{BC6D8702-53C2-4A3A-8C77-BE3573C754EF}" sibTransId="{F371EF45-6EBB-4AC5-89F0-52556BC0368F}"/>
    <dgm:cxn modelId="{DB1F94FE-671A-47C3-A664-FC50A7128E08}" srcId="{8CE33EA5-D895-4604-B1DE-3960E0B1ACE0}" destId="{111E0FC1-3C92-4314-8A83-456B66914707}" srcOrd="1" destOrd="0" parTransId="{5A584F6A-9FD3-4426-A829-50810D01CB64}" sibTransId="{61C5845B-257E-4A22-9F64-BF5DF7FD8122}"/>
    <dgm:cxn modelId="{59BE9CFF-CEF8-4C73-80FB-D3DF00FE5B70}" srcId="{8CE33EA5-D895-4604-B1DE-3960E0B1ACE0}" destId="{7EA4A464-6687-48D6-89A7-0D1FA02F91E8}" srcOrd="2" destOrd="0" parTransId="{9657DB86-080F-4FAC-A97E-885FB44D1ED1}" sibTransId="{9D2BB2A5-3250-4FBE-97F0-84895D4D5F57}"/>
    <dgm:cxn modelId="{A37ADE0F-73EA-4E93-B616-EEEC0C584224}" type="presParOf" srcId="{96D55C56-4E67-4AC5-85A8-1BE19206EFD0}" destId="{945BD41C-07AA-4D2D-8C62-0449832AB0F1}" srcOrd="0" destOrd="0" presId="urn:microsoft.com/office/officeart/2005/8/layout/list1"/>
    <dgm:cxn modelId="{93431711-22B0-4F39-AFE9-07B190F2182D}" type="presParOf" srcId="{945BD41C-07AA-4D2D-8C62-0449832AB0F1}" destId="{21E28547-A5E2-499C-8728-E51FD10ACF14}" srcOrd="0" destOrd="0" presId="urn:microsoft.com/office/officeart/2005/8/layout/list1"/>
    <dgm:cxn modelId="{B1B73BBE-4466-46C1-89BE-BF3F824C7FA8}" type="presParOf" srcId="{945BD41C-07AA-4D2D-8C62-0449832AB0F1}" destId="{287C081E-705C-4235-93A0-15D9B500BA0A}" srcOrd="1" destOrd="0" presId="urn:microsoft.com/office/officeart/2005/8/layout/list1"/>
    <dgm:cxn modelId="{6E2FE67C-52A1-4A64-A412-34320B877685}" type="presParOf" srcId="{96D55C56-4E67-4AC5-85A8-1BE19206EFD0}" destId="{2F46A395-D110-4EFF-AE4D-6BF9D9437068}" srcOrd="1" destOrd="0" presId="urn:microsoft.com/office/officeart/2005/8/layout/list1"/>
    <dgm:cxn modelId="{604831DD-9E81-4967-8CE6-F5330782FB0A}" type="presParOf" srcId="{96D55C56-4E67-4AC5-85A8-1BE19206EFD0}" destId="{7C752663-5B31-4CAC-A172-61EBD7E65966}"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2D1B587-8004-4F75-9604-4E3FFE86552F}" type="doc">
      <dgm:prSet loTypeId="urn:microsoft.com/office/officeart/2005/8/layout/arrow3" loCatId="relationship" qsTypeId="urn:microsoft.com/office/officeart/2005/8/quickstyle/simple1" qsCatId="simple" csTypeId="urn:microsoft.com/office/officeart/2005/8/colors/colorful4" csCatId="colorful" phldr="1"/>
      <dgm:spPr/>
      <dgm:t>
        <a:bodyPr/>
        <a:lstStyle/>
        <a:p>
          <a:endParaRPr lang="hr-HR"/>
        </a:p>
      </dgm:t>
    </dgm:pt>
    <dgm:pt modelId="{ED48DE47-E629-4719-AFE5-CE8008272DC6}">
      <dgm:prSet custT="1"/>
      <dgm:spPr/>
      <dgm:t>
        <a:bodyPr/>
        <a:lstStyle/>
        <a:p>
          <a:endParaRPr lang="hr-HR" sz="1200" b="1" dirty="0"/>
        </a:p>
      </dgm:t>
    </dgm:pt>
    <dgm:pt modelId="{8C88356F-7E3E-45B9-A14F-9CC9DE1EE1CF}" type="parTrans" cxnId="{5A21CE02-65FB-43DA-B845-2AAF453ADCF5}">
      <dgm:prSet/>
      <dgm:spPr/>
      <dgm:t>
        <a:bodyPr/>
        <a:lstStyle/>
        <a:p>
          <a:endParaRPr lang="hr-HR"/>
        </a:p>
      </dgm:t>
    </dgm:pt>
    <dgm:pt modelId="{3118769A-EDCB-41C3-9705-9CDFC0B0F8E6}" type="sibTrans" cxnId="{5A21CE02-65FB-43DA-B845-2AAF453ADCF5}">
      <dgm:prSet/>
      <dgm:spPr/>
      <dgm:t>
        <a:bodyPr/>
        <a:lstStyle/>
        <a:p>
          <a:endParaRPr lang="hr-HR"/>
        </a:p>
      </dgm:t>
    </dgm:pt>
    <dgm:pt modelId="{70C84AC8-9D94-4E7B-A8F0-25586E1C724F}">
      <dgm:prSet custT="1"/>
      <dgm:spPr/>
      <dgm:t>
        <a:bodyPr/>
        <a:lstStyle/>
        <a:p>
          <a:r>
            <a:rPr lang="hr-HR" sz="1200" b="1" dirty="0"/>
            <a:t>redovito dolaziti na roditeljske sastanke i informacije – U DOGOVORENO VRIJEME</a:t>
          </a:r>
        </a:p>
      </dgm:t>
    </dgm:pt>
    <dgm:pt modelId="{31CC0094-465C-434C-BAB0-8FDC345F4B06}" type="parTrans" cxnId="{25D43384-794F-435D-93EF-D920FDF95925}">
      <dgm:prSet/>
      <dgm:spPr/>
      <dgm:t>
        <a:bodyPr/>
        <a:lstStyle/>
        <a:p>
          <a:endParaRPr lang="hr-HR"/>
        </a:p>
      </dgm:t>
    </dgm:pt>
    <dgm:pt modelId="{778D2280-1C6A-4B7B-A38C-A59B13F03667}" type="sibTrans" cxnId="{25D43384-794F-435D-93EF-D920FDF95925}">
      <dgm:prSet/>
      <dgm:spPr/>
      <dgm:t>
        <a:bodyPr/>
        <a:lstStyle/>
        <a:p>
          <a:endParaRPr lang="hr-HR"/>
        </a:p>
      </dgm:t>
    </dgm:pt>
    <dgm:pt modelId="{590DA957-ABD4-4617-8EB1-A055D1047E2F}">
      <dgm:prSet custT="1"/>
      <dgm:spPr/>
      <dgm:t>
        <a:bodyPr/>
        <a:lstStyle/>
        <a:p>
          <a:endParaRPr lang="hr-HR" sz="1200" b="1" dirty="0"/>
        </a:p>
      </dgm:t>
    </dgm:pt>
    <dgm:pt modelId="{812EBFB8-41B1-4139-9D0F-3AA22F2C0F58}" type="parTrans" cxnId="{E0D82C1D-4972-40E9-A25F-FD755F709716}">
      <dgm:prSet/>
      <dgm:spPr/>
      <dgm:t>
        <a:bodyPr/>
        <a:lstStyle/>
        <a:p>
          <a:endParaRPr lang="hr-HR"/>
        </a:p>
      </dgm:t>
    </dgm:pt>
    <dgm:pt modelId="{1C0BC629-7604-4DA5-BF51-777722C713CD}" type="sibTrans" cxnId="{E0D82C1D-4972-40E9-A25F-FD755F709716}">
      <dgm:prSet/>
      <dgm:spPr/>
      <dgm:t>
        <a:bodyPr/>
        <a:lstStyle/>
        <a:p>
          <a:endParaRPr lang="hr-HR"/>
        </a:p>
      </dgm:t>
    </dgm:pt>
    <dgm:pt modelId="{62F279D7-1D75-4D4D-8017-36E44C10CC61}">
      <dgm:prSet custT="1"/>
      <dgm:spPr/>
      <dgm:t>
        <a:bodyPr/>
        <a:lstStyle/>
        <a:p>
          <a:r>
            <a:rPr lang="hr-HR" sz="1200" b="1" dirty="0"/>
            <a:t>redovito pratiti uspjeh djeteta u nastavi i aktivnostima</a:t>
          </a:r>
        </a:p>
      </dgm:t>
    </dgm:pt>
    <dgm:pt modelId="{5C135EE4-5DFF-4882-BDEF-4E70E8DC45FE}" type="parTrans" cxnId="{3E309E6C-FC56-4F68-B68D-E1CB740FBDAC}">
      <dgm:prSet/>
      <dgm:spPr/>
      <dgm:t>
        <a:bodyPr/>
        <a:lstStyle/>
        <a:p>
          <a:endParaRPr lang="hr-HR"/>
        </a:p>
      </dgm:t>
    </dgm:pt>
    <dgm:pt modelId="{85123AE3-C0E2-4B7E-985C-F935D3890473}" type="sibTrans" cxnId="{3E309E6C-FC56-4F68-B68D-E1CB740FBDAC}">
      <dgm:prSet/>
      <dgm:spPr/>
      <dgm:t>
        <a:bodyPr/>
        <a:lstStyle/>
        <a:p>
          <a:endParaRPr lang="hr-HR"/>
        </a:p>
      </dgm:t>
    </dgm:pt>
    <dgm:pt modelId="{BCDC3331-1561-44EA-A654-0F16D7C12322}">
      <dgm:prSet custT="1"/>
      <dgm:spPr/>
      <dgm:t>
        <a:bodyPr/>
        <a:lstStyle/>
        <a:p>
          <a:endParaRPr lang="hr-HR" sz="1200" b="1" dirty="0"/>
        </a:p>
      </dgm:t>
    </dgm:pt>
    <dgm:pt modelId="{166E09F4-62C4-40BD-9628-100D76A481B6}" type="parTrans" cxnId="{EF86D1C8-4A37-4C91-9697-6EC75FE59DEB}">
      <dgm:prSet/>
      <dgm:spPr/>
      <dgm:t>
        <a:bodyPr/>
        <a:lstStyle/>
        <a:p>
          <a:endParaRPr lang="hr-HR"/>
        </a:p>
      </dgm:t>
    </dgm:pt>
    <dgm:pt modelId="{B7585A64-CA50-41DD-88E0-BBDC8104D59F}" type="sibTrans" cxnId="{EF86D1C8-4A37-4C91-9697-6EC75FE59DEB}">
      <dgm:prSet/>
      <dgm:spPr/>
      <dgm:t>
        <a:bodyPr/>
        <a:lstStyle/>
        <a:p>
          <a:endParaRPr lang="hr-HR"/>
        </a:p>
      </dgm:t>
    </dgm:pt>
    <dgm:pt modelId="{3E9C7D80-1A99-412F-8DA9-5A2364A46B97}">
      <dgm:prSet custT="1"/>
      <dgm:spPr/>
      <dgm:t>
        <a:bodyPr/>
        <a:lstStyle/>
        <a:p>
          <a:r>
            <a:rPr lang="hr-HR" sz="1200" b="1" dirty="0"/>
            <a:t>redovito pratiti ponašanje djeteta u Školi u odnosu na sudionike u nastavi i druge učenike</a:t>
          </a:r>
        </a:p>
      </dgm:t>
    </dgm:pt>
    <dgm:pt modelId="{B95DA685-D7E9-40D6-ACD0-E4B7764E48B7}" type="parTrans" cxnId="{D39D2831-25F6-4BA8-9085-C246110EDC96}">
      <dgm:prSet/>
      <dgm:spPr/>
      <dgm:t>
        <a:bodyPr/>
        <a:lstStyle/>
        <a:p>
          <a:endParaRPr lang="hr-HR"/>
        </a:p>
      </dgm:t>
    </dgm:pt>
    <dgm:pt modelId="{D9CAE0E6-8E67-419D-83A1-D777D9A6098F}" type="sibTrans" cxnId="{D39D2831-25F6-4BA8-9085-C246110EDC96}">
      <dgm:prSet/>
      <dgm:spPr/>
      <dgm:t>
        <a:bodyPr/>
        <a:lstStyle/>
        <a:p>
          <a:endParaRPr lang="hr-HR"/>
        </a:p>
      </dgm:t>
    </dgm:pt>
    <dgm:pt modelId="{2DF22CF0-B6E2-40B4-BC96-D1A87FFDBC63}">
      <dgm:prSet custT="1"/>
      <dgm:spPr/>
      <dgm:t>
        <a:bodyPr/>
        <a:lstStyle/>
        <a:p>
          <a:endParaRPr lang="hr-HR" sz="1200" b="1" dirty="0"/>
        </a:p>
      </dgm:t>
    </dgm:pt>
    <dgm:pt modelId="{C39D7F43-B483-4AD6-9FCB-0A0B27762AB5}" type="parTrans" cxnId="{E2534162-E4D4-42B2-AA13-6960556487DC}">
      <dgm:prSet/>
      <dgm:spPr/>
      <dgm:t>
        <a:bodyPr/>
        <a:lstStyle/>
        <a:p>
          <a:endParaRPr lang="hr-HR"/>
        </a:p>
      </dgm:t>
    </dgm:pt>
    <dgm:pt modelId="{6CE9CB68-FCB3-45A9-BA51-476BDE4F4696}" type="sibTrans" cxnId="{E2534162-E4D4-42B2-AA13-6960556487DC}">
      <dgm:prSet/>
      <dgm:spPr/>
      <dgm:t>
        <a:bodyPr/>
        <a:lstStyle/>
        <a:p>
          <a:endParaRPr lang="hr-HR"/>
        </a:p>
      </dgm:t>
    </dgm:pt>
    <dgm:pt modelId="{E6ABA3C8-A5E5-47BE-96BA-12D511375D0D}">
      <dgm:prSet custT="1"/>
      <dgm:spPr/>
      <dgm:t>
        <a:bodyPr/>
        <a:lstStyle/>
        <a:p>
          <a:r>
            <a:rPr lang="hr-HR" sz="1200" b="1" dirty="0"/>
            <a:t>redovito upućivati dijete u Školu</a:t>
          </a:r>
        </a:p>
      </dgm:t>
    </dgm:pt>
    <dgm:pt modelId="{650DD489-2C1C-4D27-8536-B4D4E71739FA}" type="parTrans" cxnId="{544E434B-1B91-427E-A4B1-6C55ACDECCA8}">
      <dgm:prSet/>
      <dgm:spPr/>
      <dgm:t>
        <a:bodyPr/>
        <a:lstStyle/>
        <a:p>
          <a:endParaRPr lang="hr-HR"/>
        </a:p>
      </dgm:t>
    </dgm:pt>
    <dgm:pt modelId="{FD3CF3A4-3C3D-449E-84A5-8E5B183ADC4C}" type="sibTrans" cxnId="{544E434B-1B91-427E-A4B1-6C55ACDECCA8}">
      <dgm:prSet/>
      <dgm:spPr/>
      <dgm:t>
        <a:bodyPr/>
        <a:lstStyle/>
        <a:p>
          <a:endParaRPr lang="hr-HR"/>
        </a:p>
      </dgm:t>
    </dgm:pt>
    <dgm:pt modelId="{AD41242B-A373-44FB-8B99-E7781DA1FE3C}">
      <dgm:prSet custT="1"/>
      <dgm:spPr/>
      <dgm:t>
        <a:bodyPr/>
        <a:lstStyle/>
        <a:p>
          <a:endParaRPr lang="hr-HR" sz="1200" b="1" dirty="0"/>
        </a:p>
      </dgm:t>
    </dgm:pt>
    <dgm:pt modelId="{852A0D91-BFA0-4DBC-BF6F-992943337A0C}" type="parTrans" cxnId="{9C7213A6-9B23-4AE2-A71A-3B479B68A4F7}">
      <dgm:prSet/>
      <dgm:spPr/>
      <dgm:t>
        <a:bodyPr/>
        <a:lstStyle/>
        <a:p>
          <a:endParaRPr lang="hr-HR"/>
        </a:p>
      </dgm:t>
    </dgm:pt>
    <dgm:pt modelId="{7E61FB9A-A034-435A-93AA-753C530A9EAE}" type="sibTrans" cxnId="{9C7213A6-9B23-4AE2-A71A-3B479B68A4F7}">
      <dgm:prSet/>
      <dgm:spPr/>
      <dgm:t>
        <a:bodyPr/>
        <a:lstStyle/>
        <a:p>
          <a:endParaRPr lang="hr-HR"/>
        </a:p>
      </dgm:t>
    </dgm:pt>
    <dgm:pt modelId="{BEB6238A-BDE4-47C3-BDB1-5FBD67D5B713}">
      <dgm:prSet custT="1"/>
      <dgm:spPr/>
      <dgm:t>
        <a:bodyPr/>
        <a:lstStyle/>
        <a:p>
          <a:r>
            <a:rPr lang="hr-HR" sz="1200" b="1" dirty="0"/>
            <a:t>opremiti dijete potrebnim knjigama i priborom za nastavu i aktivnosti</a:t>
          </a:r>
        </a:p>
      </dgm:t>
    </dgm:pt>
    <dgm:pt modelId="{06D76ED3-B486-46F2-84AF-64118ED0534C}" type="parTrans" cxnId="{B3BF255A-FF1B-45FB-846B-BF128E1BB570}">
      <dgm:prSet/>
      <dgm:spPr/>
      <dgm:t>
        <a:bodyPr/>
        <a:lstStyle/>
        <a:p>
          <a:endParaRPr lang="hr-HR"/>
        </a:p>
      </dgm:t>
    </dgm:pt>
    <dgm:pt modelId="{959ED1E4-2C9C-4422-BAB8-4B5FFF515B51}" type="sibTrans" cxnId="{B3BF255A-FF1B-45FB-846B-BF128E1BB570}">
      <dgm:prSet/>
      <dgm:spPr/>
      <dgm:t>
        <a:bodyPr/>
        <a:lstStyle/>
        <a:p>
          <a:endParaRPr lang="hr-HR"/>
        </a:p>
      </dgm:t>
    </dgm:pt>
    <dgm:pt modelId="{CC62A12C-D845-49E4-B7F1-3984391C9B5E}">
      <dgm:prSet custT="1"/>
      <dgm:spPr/>
      <dgm:t>
        <a:bodyPr/>
        <a:lstStyle/>
        <a:p>
          <a:endParaRPr lang="hr-HR" sz="1200" b="1" dirty="0"/>
        </a:p>
      </dgm:t>
    </dgm:pt>
    <dgm:pt modelId="{D11BD61C-2774-4E00-B09B-7D81224D001D}" type="parTrans" cxnId="{B9593A8E-7862-43EA-A0F3-A7133E14D2CB}">
      <dgm:prSet/>
      <dgm:spPr/>
      <dgm:t>
        <a:bodyPr/>
        <a:lstStyle/>
        <a:p>
          <a:endParaRPr lang="hr-HR"/>
        </a:p>
      </dgm:t>
    </dgm:pt>
    <dgm:pt modelId="{57DC9004-0288-499E-924E-3C9351977B00}" type="sibTrans" cxnId="{B9593A8E-7862-43EA-A0F3-A7133E14D2CB}">
      <dgm:prSet/>
      <dgm:spPr/>
      <dgm:t>
        <a:bodyPr/>
        <a:lstStyle/>
        <a:p>
          <a:endParaRPr lang="hr-HR"/>
        </a:p>
      </dgm:t>
    </dgm:pt>
    <dgm:pt modelId="{D174CCEB-4EBC-42E5-A95E-ABC94EC8B9C9}">
      <dgm:prSet custT="1"/>
      <dgm:spPr/>
      <dgm:t>
        <a:bodyPr/>
        <a:lstStyle/>
        <a:p>
          <a:r>
            <a:rPr lang="hr-HR" sz="1200" b="1" dirty="0"/>
            <a:t>upućivati dijete u Školu u urednoj i čistoj odjeći i obući</a:t>
          </a:r>
        </a:p>
      </dgm:t>
    </dgm:pt>
    <dgm:pt modelId="{FD1E63F3-7C34-4C9B-96C9-B85890135781}" type="parTrans" cxnId="{025202FE-41D2-41A4-99E1-AEFDB1B5BCFA}">
      <dgm:prSet/>
      <dgm:spPr/>
      <dgm:t>
        <a:bodyPr/>
        <a:lstStyle/>
        <a:p>
          <a:endParaRPr lang="hr-HR"/>
        </a:p>
      </dgm:t>
    </dgm:pt>
    <dgm:pt modelId="{11203BD8-E6B3-43AD-97F9-8B3ACD602C9E}" type="sibTrans" cxnId="{025202FE-41D2-41A4-99E1-AEFDB1B5BCFA}">
      <dgm:prSet/>
      <dgm:spPr/>
      <dgm:t>
        <a:bodyPr/>
        <a:lstStyle/>
        <a:p>
          <a:endParaRPr lang="hr-HR"/>
        </a:p>
      </dgm:t>
    </dgm:pt>
    <dgm:pt modelId="{B6216E06-5FBA-4D9E-BC83-1BA612D0C3FF}">
      <dgm:prSet custT="1"/>
      <dgm:spPr/>
      <dgm:t>
        <a:bodyPr/>
        <a:lstStyle/>
        <a:p>
          <a:endParaRPr lang="hr-HR" sz="1200" b="1" dirty="0"/>
        </a:p>
      </dgm:t>
    </dgm:pt>
    <dgm:pt modelId="{AFEB8272-EC25-4BD0-9B89-C66BF50C24C7}" type="parTrans" cxnId="{80A182FC-7F1B-4011-BA7C-B0513BE87A73}">
      <dgm:prSet/>
      <dgm:spPr/>
      <dgm:t>
        <a:bodyPr/>
        <a:lstStyle/>
        <a:p>
          <a:endParaRPr lang="hr-HR"/>
        </a:p>
      </dgm:t>
    </dgm:pt>
    <dgm:pt modelId="{2D21BD65-40E7-48D7-9188-ACAA80DB1A4D}" type="sibTrans" cxnId="{80A182FC-7F1B-4011-BA7C-B0513BE87A73}">
      <dgm:prSet/>
      <dgm:spPr/>
      <dgm:t>
        <a:bodyPr/>
        <a:lstStyle/>
        <a:p>
          <a:endParaRPr lang="hr-HR"/>
        </a:p>
      </dgm:t>
    </dgm:pt>
    <dgm:pt modelId="{C324CE36-141B-430C-9D90-F8D05EADA0AC}">
      <dgm:prSet custT="1"/>
      <dgm:spPr/>
      <dgm:t>
        <a:bodyPr/>
        <a:lstStyle/>
        <a:p>
          <a:r>
            <a:rPr lang="hr-HR" sz="1200" b="1" dirty="0"/>
            <a:t>brinuti se za zdravlje djeteta</a:t>
          </a:r>
        </a:p>
      </dgm:t>
    </dgm:pt>
    <dgm:pt modelId="{13AE6C93-0318-4C43-8D12-BDF1B22D9214}" type="parTrans" cxnId="{0738CEF9-D0EC-487A-8BE4-D4253CB85B36}">
      <dgm:prSet/>
      <dgm:spPr/>
      <dgm:t>
        <a:bodyPr/>
        <a:lstStyle/>
        <a:p>
          <a:endParaRPr lang="hr-HR"/>
        </a:p>
      </dgm:t>
    </dgm:pt>
    <dgm:pt modelId="{A2431431-CB8F-4DE6-AFD9-2419405E8B49}" type="sibTrans" cxnId="{0738CEF9-D0EC-487A-8BE4-D4253CB85B36}">
      <dgm:prSet/>
      <dgm:spPr/>
      <dgm:t>
        <a:bodyPr/>
        <a:lstStyle/>
        <a:p>
          <a:endParaRPr lang="hr-HR"/>
        </a:p>
      </dgm:t>
    </dgm:pt>
    <dgm:pt modelId="{66A82AF1-AA38-4EF3-BF0D-BB418DA7698B}">
      <dgm:prSet custT="1"/>
      <dgm:spPr/>
      <dgm:t>
        <a:bodyPr/>
        <a:lstStyle/>
        <a:p>
          <a:endParaRPr lang="hr-HR" sz="1200" b="1" dirty="0"/>
        </a:p>
      </dgm:t>
    </dgm:pt>
    <dgm:pt modelId="{2A2694F6-B00A-49A0-BDFF-90C2F71A9920}" type="parTrans" cxnId="{B523CCCA-8BA0-42FB-97B0-6B1E5BB561C8}">
      <dgm:prSet/>
      <dgm:spPr/>
      <dgm:t>
        <a:bodyPr/>
        <a:lstStyle/>
        <a:p>
          <a:endParaRPr lang="hr-HR"/>
        </a:p>
      </dgm:t>
    </dgm:pt>
    <dgm:pt modelId="{8D4AFCA4-C7E2-489B-BE30-B2703991CED0}" type="sibTrans" cxnId="{B523CCCA-8BA0-42FB-97B0-6B1E5BB561C8}">
      <dgm:prSet/>
      <dgm:spPr/>
      <dgm:t>
        <a:bodyPr/>
        <a:lstStyle/>
        <a:p>
          <a:endParaRPr lang="hr-HR"/>
        </a:p>
      </dgm:t>
    </dgm:pt>
    <dgm:pt modelId="{BE68F5BE-AB23-4C1A-9922-39BF13598090}">
      <dgm:prSet custT="1"/>
      <dgm:spPr/>
      <dgm:t>
        <a:bodyPr/>
        <a:lstStyle/>
        <a:p>
          <a:r>
            <a:rPr lang="hr-HR" sz="1200" b="1" dirty="0"/>
            <a:t>uredno izvršavati prihvaćene obveze u svezi nastavnog programa  u aktivnostima  Škole</a:t>
          </a:r>
        </a:p>
      </dgm:t>
    </dgm:pt>
    <dgm:pt modelId="{E4210DBC-93BA-4CB3-8AFA-2B58C58BDB36}" type="parTrans" cxnId="{434EFB01-47B3-4B97-99DC-ABE77C6D6A32}">
      <dgm:prSet/>
      <dgm:spPr/>
      <dgm:t>
        <a:bodyPr/>
        <a:lstStyle/>
        <a:p>
          <a:endParaRPr lang="hr-HR"/>
        </a:p>
      </dgm:t>
    </dgm:pt>
    <dgm:pt modelId="{F339FD20-16AF-4111-828A-EB6FB9FCEFB6}" type="sibTrans" cxnId="{434EFB01-47B3-4B97-99DC-ABE77C6D6A32}">
      <dgm:prSet/>
      <dgm:spPr/>
      <dgm:t>
        <a:bodyPr/>
        <a:lstStyle/>
        <a:p>
          <a:endParaRPr lang="hr-HR"/>
        </a:p>
      </dgm:t>
    </dgm:pt>
    <dgm:pt modelId="{2A9DFA1C-D493-4DCD-A5D7-B7FF5441FBD2}">
      <dgm:prSet custT="1"/>
      <dgm:spPr/>
      <dgm:t>
        <a:bodyPr/>
        <a:lstStyle/>
        <a:p>
          <a:endParaRPr lang="hr-HR" sz="1200" b="1" dirty="0"/>
        </a:p>
      </dgm:t>
    </dgm:pt>
    <dgm:pt modelId="{8E1C97F4-218E-4A2B-88D5-EFE23DF78677}" type="parTrans" cxnId="{67753D10-B6EC-434A-AB2A-DCE8FE4E1571}">
      <dgm:prSet/>
      <dgm:spPr/>
      <dgm:t>
        <a:bodyPr/>
        <a:lstStyle/>
        <a:p>
          <a:endParaRPr lang="hr-HR"/>
        </a:p>
      </dgm:t>
    </dgm:pt>
    <dgm:pt modelId="{BA02F293-1F0E-4D4A-BB77-B3C86BAC83FA}" type="sibTrans" cxnId="{67753D10-B6EC-434A-AB2A-DCE8FE4E1571}">
      <dgm:prSet/>
      <dgm:spPr/>
      <dgm:t>
        <a:bodyPr/>
        <a:lstStyle/>
        <a:p>
          <a:endParaRPr lang="hr-HR"/>
        </a:p>
      </dgm:t>
    </dgm:pt>
    <dgm:pt modelId="{A4BFA98B-33FF-47ED-93E0-CC0D6D4195B9}">
      <dgm:prSet custT="1"/>
      <dgm:spPr/>
      <dgm:t>
        <a:bodyPr/>
        <a:lstStyle/>
        <a:p>
          <a:r>
            <a:rPr lang="hr-HR" sz="1200" b="1" dirty="0"/>
            <a:t>prihvaćene obveze u svezi rada Škole kao institucije uredno izvršavati</a:t>
          </a:r>
        </a:p>
      </dgm:t>
    </dgm:pt>
    <dgm:pt modelId="{4D8AAF4B-6246-4009-B670-40945B560A7F}" type="parTrans" cxnId="{E51D6706-EC23-4CD7-82E3-4CD8A073B359}">
      <dgm:prSet/>
      <dgm:spPr/>
      <dgm:t>
        <a:bodyPr/>
        <a:lstStyle/>
        <a:p>
          <a:endParaRPr lang="hr-HR"/>
        </a:p>
      </dgm:t>
    </dgm:pt>
    <dgm:pt modelId="{FE0008E6-14F5-4B2E-A801-E262607BB245}" type="sibTrans" cxnId="{E51D6706-EC23-4CD7-82E3-4CD8A073B359}">
      <dgm:prSet/>
      <dgm:spPr/>
      <dgm:t>
        <a:bodyPr/>
        <a:lstStyle/>
        <a:p>
          <a:endParaRPr lang="hr-HR"/>
        </a:p>
      </dgm:t>
    </dgm:pt>
    <dgm:pt modelId="{0910DE50-9570-4D19-A5D9-5D4C38B4A27C}">
      <dgm:prSet custT="1"/>
      <dgm:spPr/>
      <dgm:t>
        <a:bodyPr/>
        <a:lstStyle/>
        <a:p>
          <a:endParaRPr lang="hr-HR" sz="1200" b="1" dirty="0"/>
        </a:p>
      </dgm:t>
    </dgm:pt>
    <dgm:pt modelId="{E4890055-0097-4371-8CDD-DB9415209B7C}" type="parTrans" cxnId="{5B3D1B0C-16D7-4292-AD6B-0831F3DFC6C3}">
      <dgm:prSet/>
      <dgm:spPr/>
      <dgm:t>
        <a:bodyPr/>
        <a:lstStyle/>
        <a:p>
          <a:endParaRPr lang="hr-HR"/>
        </a:p>
      </dgm:t>
    </dgm:pt>
    <dgm:pt modelId="{EC50F5C4-C904-432A-9F5C-80B18EEDF213}" type="sibTrans" cxnId="{5B3D1B0C-16D7-4292-AD6B-0831F3DFC6C3}">
      <dgm:prSet/>
      <dgm:spPr/>
      <dgm:t>
        <a:bodyPr/>
        <a:lstStyle/>
        <a:p>
          <a:endParaRPr lang="hr-HR"/>
        </a:p>
      </dgm:t>
    </dgm:pt>
    <dgm:pt modelId="{B47786A7-5BDA-4986-BA2D-0AB1D3CF762E}">
      <dgm:prSet custT="1"/>
      <dgm:spPr/>
      <dgm:t>
        <a:bodyPr/>
        <a:lstStyle/>
        <a:p>
          <a:r>
            <a:rPr lang="hr-HR" sz="1200" b="1" dirty="0"/>
            <a:t>ukazati djetetu na obvezu poštivanja akata Škole</a:t>
          </a:r>
        </a:p>
      </dgm:t>
    </dgm:pt>
    <dgm:pt modelId="{465D827D-1A69-419C-B62F-D1EDDE4FAE93}" type="parTrans" cxnId="{75683160-972E-48B2-85F1-DD027C1BF658}">
      <dgm:prSet/>
      <dgm:spPr/>
      <dgm:t>
        <a:bodyPr/>
        <a:lstStyle/>
        <a:p>
          <a:endParaRPr lang="hr-HR"/>
        </a:p>
      </dgm:t>
    </dgm:pt>
    <dgm:pt modelId="{BD450DBB-3E2C-49C3-8A5F-EC4D47228EC8}" type="sibTrans" cxnId="{75683160-972E-48B2-85F1-DD027C1BF658}">
      <dgm:prSet/>
      <dgm:spPr/>
      <dgm:t>
        <a:bodyPr/>
        <a:lstStyle/>
        <a:p>
          <a:endParaRPr lang="hr-HR"/>
        </a:p>
      </dgm:t>
    </dgm:pt>
    <dgm:pt modelId="{71C4BCB8-B7F0-47F2-9AA6-473256716755}">
      <dgm:prSet custT="1"/>
      <dgm:spPr/>
      <dgm:t>
        <a:bodyPr/>
        <a:lstStyle/>
        <a:p>
          <a:endParaRPr lang="hr-HR" sz="1200" b="1" dirty="0"/>
        </a:p>
      </dgm:t>
    </dgm:pt>
    <dgm:pt modelId="{41DC8753-E7DD-4646-AD7D-142AB65BB87D}" type="parTrans" cxnId="{A81BD95B-A73F-4733-81FF-FF5DF2FBA2A9}">
      <dgm:prSet/>
      <dgm:spPr/>
      <dgm:t>
        <a:bodyPr/>
        <a:lstStyle/>
        <a:p>
          <a:endParaRPr lang="hr-HR"/>
        </a:p>
      </dgm:t>
    </dgm:pt>
    <dgm:pt modelId="{45748C16-6B68-4CAC-B8DF-9876A41D547D}" type="sibTrans" cxnId="{A81BD95B-A73F-4733-81FF-FF5DF2FBA2A9}">
      <dgm:prSet/>
      <dgm:spPr/>
      <dgm:t>
        <a:bodyPr/>
        <a:lstStyle/>
        <a:p>
          <a:endParaRPr lang="hr-HR"/>
        </a:p>
      </dgm:t>
    </dgm:pt>
    <dgm:pt modelId="{95A879DC-D006-4332-A17B-1B14110FF04C}">
      <dgm:prSet custT="1"/>
      <dgm:spPr/>
      <dgm:t>
        <a:bodyPr/>
        <a:lstStyle/>
        <a:p>
          <a:r>
            <a:rPr lang="hr-HR" sz="1200" b="1" dirty="0"/>
            <a:t>odgajati dijete u skladu s navedenim načelima u ovom Kodeksu</a:t>
          </a:r>
        </a:p>
      </dgm:t>
    </dgm:pt>
    <dgm:pt modelId="{0552C31E-C771-4B04-8CD4-6AA44ABA579A}" type="parTrans" cxnId="{118E86D2-9658-4B38-9F80-6D77BB7E4C7A}">
      <dgm:prSet/>
      <dgm:spPr/>
      <dgm:t>
        <a:bodyPr/>
        <a:lstStyle/>
        <a:p>
          <a:endParaRPr lang="hr-HR"/>
        </a:p>
      </dgm:t>
    </dgm:pt>
    <dgm:pt modelId="{6156B35C-04A0-4F3E-AA75-53B9DE6ECBAB}" type="sibTrans" cxnId="{118E86D2-9658-4B38-9F80-6D77BB7E4C7A}">
      <dgm:prSet/>
      <dgm:spPr/>
      <dgm:t>
        <a:bodyPr/>
        <a:lstStyle/>
        <a:p>
          <a:endParaRPr lang="hr-HR"/>
        </a:p>
      </dgm:t>
    </dgm:pt>
    <dgm:pt modelId="{92F3CD1E-92F9-4BE7-B8D1-27DF380D0662}">
      <dgm:prSet custT="1"/>
      <dgm:spPr/>
      <dgm:t>
        <a:bodyPr/>
        <a:lstStyle/>
        <a:p>
          <a:endParaRPr lang="hr-HR" sz="1200" b="1" dirty="0"/>
        </a:p>
      </dgm:t>
    </dgm:pt>
    <dgm:pt modelId="{042C5E03-CC26-4520-9C44-E56712D1B381}" type="parTrans" cxnId="{A288B31A-6891-4D60-96BF-D73906EE818C}">
      <dgm:prSet/>
      <dgm:spPr/>
      <dgm:t>
        <a:bodyPr/>
        <a:lstStyle/>
        <a:p>
          <a:endParaRPr lang="hr-HR"/>
        </a:p>
      </dgm:t>
    </dgm:pt>
    <dgm:pt modelId="{2D879933-552E-4783-9809-67FAB4A8CCF3}" type="sibTrans" cxnId="{A288B31A-6891-4D60-96BF-D73906EE818C}">
      <dgm:prSet/>
      <dgm:spPr/>
      <dgm:t>
        <a:bodyPr/>
        <a:lstStyle/>
        <a:p>
          <a:endParaRPr lang="hr-HR"/>
        </a:p>
      </dgm:t>
    </dgm:pt>
    <dgm:pt modelId="{A0780E2F-F48A-4DB6-B9D5-6DF09FB109C7}">
      <dgm:prSet custT="1"/>
      <dgm:spPr/>
      <dgm:t>
        <a:bodyPr/>
        <a:lstStyle/>
        <a:p>
          <a:r>
            <a:rPr lang="hr-HR" sz="1200" b="1" dirty="0"/>
            <a:t>u odnosu prema djelatnicima škole treba nastupati pristojno, skromno, nepristrano, savjesno i profesionalno</a:t>
          </a:r>
        </a:p>
      </dgm:t>
    </dgm:pt>
    <dgm:pt modelId="{666FC2B0-D4AC-4CFC-876E-0FB494E3CAD2}" type="parTrans" cxnId="{07350268-6738-48C8-8DE3-C18E14D51881}">
      <dgm:prSet/>
      <dgm:spPr/>
      <dgm:t>
        <a:bodyPr/>
        <a:lstStyle/>
        <a:p>
          <a:endParaRPr lang="hr-HR"/>
        </a:p>
      </dgm:t>
    </dgm:pt>
    <dgm:pt modelId="{1EB5B746-4EAB-41B3-A773-F46EDFB96605}" type="sibTrans" cxnId="{07350268-6738-48C8-8DE3-C18E14D51881}">
      <dgm:prSet/>
      <dgm:spPr/>
      <dgm:t>
        <a:bodyPr/>
        <a:lstStyle/>
        <a:p>
          <a:endParaRPr lang="hr-HR"/>
        </a:p>
      </dgm:t>
    </dgm:pt>
    <dgm:pt modelId="{96642B07-9A56-4921-B4CC-EFA49D181E70}">
      <dgm:prSet custT="1"/>
      <dgm:spPr/>
      <dgm:t>
        <a:bodyPr/>
        <a:lstStyle/>
        <a:p>
          <a:endParaRPr lang="hr-HR" sz="1200" b="1" dirty="0"/>
        </a:p>
      </dgm:t>
    </dgm:pt>
    <dgm:pt modelId="{29ECA9B6-E1D5-4B4C-9BAB-177466A8CF11}" type="parTrans" cxnId="{FEF6F1FC-087F-4E19-AB2B-C7631F55AF46}">
      <dgm:prSet/>
      <dgm:spPr/>
      <dgm:t>
        <a:bodyPr/>
        <a:lstStyle/>
        <a:p>
          <a:endParaRPr lang="hr-HR"/>
        </a:p>
      </dgm:t>
    </dgm:pt>
    <dgm:pt modelId="{3A90C176-5F46-4610-9D16-317DA3B38177}" type="sibTrans" cxnId="{FEF6F1FC-087F-4E19-AB2B-C7631F55AF46}">
      <dgm:prSet/>
      <dgm:spPr/>
      <dgm:t>
        <a:bodyPr/>
        <a:lstStyle/>
        <a:p>
          <a:endParaRPr lang="hr-HR"/>
        </a:p>
      </dgm:t>
    </dgm:pt>
    <dgm:pt modelId="{FB45E502-E1EE-45B7-9523-08CE5DCA412D}">
      <dgm:prSet custT="1"/>
      <dgm:spPr/>
      <dgm:t>
        <a:bodyPr/>
        <a:lstStyle/>
        <a:p>
          <a:r>
            <a:rPr lang="hr-HR" sz="1200" b="1" dirty="0"/>
            <a:t>odazvati se pozivu Škole radi rješavanja problema</a:t>
          </a:r>
        </a:p>
      </dgm:t>
    </dgm:pt>
    <dgm:pt modelId="{FA15CB52-FDC1-4416-B412-F1E1AB20C66D}" type="parTrans" cxnId="{4FC32A26-266E-4A9A-8706-CA4B5BFB8728}">
      <dgm:prSet/>
      <dgm:spPr/>
      <dgm:t>
        <a:bodyPr/>
        <a:lstStyle/>
        <a:p>
          <a:endParaRPr lang="hr-HR"/>
        </a:p>
      </dgm:t>
    </dgm:pt>
    <dgm:pt modelId="{09BD49B8-3FC7-466F-AF86-47F46A8CD14F}" type="sibTrans" cxnId="{4FC32A26-266E-4A9A-8706-CA4B5BFB8728}">
      <dgm:prSet/>
      <dgm:spPr/>
      <dgm:t>
        <a:bodyPr/>
        <a:lstStyle/>
        <a:p>
          <a:endParaRPr lang="hr-HR"/>
        </a:p>
      </dgm:t>
    </dgm:pt>
    <dgm:pt modelId="{1378B5FA-E37D-436C-8949-09191249488D}">
      <dgm:prSet custT="1"/>
      <dgm:spPr/>
      <dgm:t>
        <a:bodyPr/>
        <a:lstStyle/>
        <a:p>
          <a:endParaRPr lang="hr-HR" sz="1200" b="1" dirty="0"/>
        </a:p>
      </dgm:t>
    </dgm:pt>
    <dgm:pt modelId="{10EDC0C7-B87C-4A7C-9802-CF08BE20C383}" type="parTrans" cxnId="{04EE460D-1804-4F9F-A47E-2B946D68A506}">
      <dgm:prSet/>
      <dgm:spPr/>
      <dgm:t>
        <a:bodyPr/>
        <a:lstStyle/>
        <a:p>
          <a:endParaRPr lang="hr-HR"/>
        </a:p>
      </dgm:t>
    </dgm:pt>
    <dgm:pt modelId="{4DE020B8-0F32-4F1E-9E88-3FE2A6F2C904}" type="sibTrans" cxnId="{04EE460D-1804-4F9F-A47E-2B946D68A506}">
      <dgm:prSet/>
      <dgm:spPr/>
      <dgm:t>
        <a:bodyPr/>
        <a:lstStyle/>
        <a:p>
          <a:endParaRPr lang="hr-HR"/>
        </a:p>
      </dgm:t>
    </dgm:pt>
    <dgm:pt modelId="{B4E83386-3260-4002-AD17-9335BCD51BF5}">
      <dgm:prSet custT="1"/>
      <dgm:spPr/>
      <dgm:t>
        <a:bodyPr/>
        <a:lstStyle/>
        <a:p>
          <a:r>
            <a:rPr lang="hr-HR" sz="1200" b="1" dirty="0"/>
            <a:t>biti aktivan u rješavanju problema</a:t>
          </a:r>
        </a:p>
      </dgm:t>
    </dgm:pt>
    <dgm:pt modelId="{67736563-E6DD-43F4-A83C-C45DDB99F472}" type="parTrans" cxnId="{C7DE28EA-5C5E-4ED8-B75F-4BCA85DD0C40}">
      <dgm:prSet/>
      <dgm:spPr/>
      <dgm:t>
        <a:bodyPr/>
        <a:lstStyle/>
        <a:p>
          <a:endParaRPr lang="hr-HR"/>
        </a:p>
      </dgm:t>
    </dgm:pt>
    <dgm:pt modelId="{3864EF28-EF7F-4A3E-923F-20FBEB94BFAA}" type="sibTrans" cxnId="{C7DE28EA-5C5E-4ED8-B75F-4BCA85DD0C40}">
      <dgm:prSet/>
      <dgm:spPr/>
      <dgm:t>
        <a:bodyPr/>
        <a:lstStyle/>
        <a:p>
          <a:endParaRPr lang="hr-HR"/>
        </a:p>
      </dgm:t>
    </dgm:pt>
    <dgm:pt modelId="{11D11161-B4F9-468F-8BBE-041B6012A085}">
      <dgm:prSet custT="1"/>
      <dgm:spPr/>
      <dgm:t>
        <a:bodyPr/>
        <a:lstStyle/>
        <a:p>
          <a:endParaRPr lang="hr-HR" sz="1200" b="1" dirty="0"/>
        </a:p>
      </dgm:t>
    </dgm:pt>
    <dgm:pt modelId="{ECC48989-DFC8-4B96-A872-8C2D6102508C}" type="parTrans" cxnId="{9BF3198F-9AD6-448E-9C77-7DCABFDE26D2}">
      <dgm:prSet/>
      <dgm:spPr/>
      <dgm:t>
        <a:bodyPr/>
        <a:lstStyle/>
        <a:p>
          <a:endParaRPr lang="hr-HR"/>
        </a:p>
      </dgm:t>
    </dgm:pt>
    <dgm:pt modelId="{23CBB55B-8C39-484D-B91F-A8E6C6FA4253}" type="sibTrans" cxnId="{9BF3198F-9AD6-448E-9C77-7DCABFDE26D2}">
      <dgm:prSet/>
      <dgm:spPr/>
      <dgm:t>
        <a:bodyPr/>
        <a:lstStyle/>
        <a:p>
          <a:endParaRPr lang="hr-HR"/>
        </a:p>
      </dgm:t>
    </dgm:pt>
    <dgm:pt modelId="{CC20A6DC-7CD9-4954-AEB7-93E46B9A7DE6}">
      <dgm:prSet custT="1"/>
      <dgm:spPr/>
      <dgm:t>
        <a:bodyPr/>
        <a:lstStyle/>
        <a:p>
          <a:r>
            <a:rPr lang="hr-HR" sz="1200" b="1" dirty="0"/>
            <a:t>postupati u skladu s navedenim načelima i obvezama u ovom Kodeksu</a:t>
          </a:r>
        </a:p>
      </dgm:t>
    </dgm:pt>
    <dgm:pt modelId="{9CB4C872-C94A-46F0-B069-AE8F3A7C287A}" type="parTrans" cxnId="{79193DEA-D4D5-4264-B25C-08D9A4C5833B}">
      <dgm:prSet/>
      <dgm:spPr/>
      <dgm:t>
        <a:bodyPr/>
        <a:lstStyle/>
        <a:p>
          <a:endParaRPr lang="hr-HR"/>
        </a:p>
      </dgm:t>
    </dgm:pt>
    <dgm:pt modelId="{33A062D6-C5F2-4FA7-B84E-973C02B812CB}" type="sibTrans" cxnId="{79193DEA-D4D5-4264-B25C-08D9A4C5833B}">
      <dgm:prSet/>
      <dgm:spPr/>
      <dgm:t>
        <a:bodyPr/>
        <a:lstStyle/>
        <a:p>
          <a:endParaRPr lang="hr-HR"/>
        </a:p>
      </dgm:t>
    </dgm:pt>
    <dgm:pt modelId="{75E6FAC3-BC62-43A1-ACC8-EF5F179AFC9E}" type="pres">
      <dgm:prSet presAssocID="{D2D1B587-8004-4F75-9604-4E3FFE86552F}" presName="compositeShape" presStyleCnt="0">
        <dgm:presLayoutVars>
          <dgm:chMax val="2"/>
          <dgm:dir/>
          <dgm:resizeHandles val="exact"/>
        </dgm:presLayoutVars>
      </dgm:prSet>
      <dgm:spPr/>
    </dgm:pt>
    <dgm:pt modelId="{FC80C35F-70F2-4C37-BFCE-1AE334754258}" type="pres">
      <dgm:prSet presAssocID="{ED48DE47-E629-4719-AFE5-CE8008272DC6}" presName="downArrow" presStyleLbl="node1" presStyleIdx="0" presStyleCnt="1"/>
      <dgm:spPr/>
    </dgm:pt>
    <dgm:pt modelId="{0217B733-FA6E-419E-8664-DC5B2385AD6A}" type="pres">
      <dgm:prSet presAssocID="{ED48DE47-E629-4719-AFE5-CE8008272DC6}" presName="downArrowText" presStyleLbl="revTx" presStyleIdx="0" presStyleCnt="1">
        <dgm:presLayoutVars>
          <dgm:bulletEnabled val="1"/>
        </dgm:presLayoutVars>
      </dgm:prSet>
      <dgm:spPr/>
    </dgm:pt>
  </dgm:ptLst>
  <dgm:cxnLst>
    <dgm:cxn modelId="{434EFB01-47B3-4B97-99DC-ABE77C6D6A32}" srcId="{ED48DE47-E629-4719-AFE5-CE8008272DC6}" destId="{BE68F5BE-AB23-4C1A-9922-39BF13598090}" srcOrd="14" destOrd="0" parTransId="{E4210DBC-93BA-4CB3-8AFA-2B58C58BDB36}" sibTransId="{F339FD20-16AF-4111-828A-EB6FB9FCEFB6}"/>
    <dgm:cxn modelId="{5A21CE02-65FB-43DA-B845-2AAF453ADCF5}" srcId="{D2D1B587-8004-4F75-9604-4E3FFE86552F}" destId="{ED48DE47-E629-4719-AFE5-CE8008272DC6}" srcOrd="0" destOrd="0" parTransId="{8C88356F-7E3E-45B9-A14F-9CC9DE1EE1CF}" sibTransId="{3118769A-EDCB-41C3-9705-9CDFC0B0F8E6}"/>
    <dgm:cxn modelId="{ED041E03-8358-476D-B361-E96491788034}" type="presOf" srcId="{590DA957-ABD4-4617-8EB1-A055D1047E2F}" destId="{0217B733-FA6E-419E-8664-DC5B2385AD6A}" srcOrd="0" destOrd="2" presId="urn:microsoft.com/office/officeart/2005/8/layout/arrow3"/>
    <dgm:cxn modelId="{E51D6706-EC23-4CD7-82E3-4CD8A073B359}" srcId="{ED48DE47-E629-4719-AFE5-CE8008272DC6}" destId="{A4BFA98B-33FF-47ED-93E0-CC0D6D4195B9}" srcOrd="16" destOrd="0" parTransId="{4D8AAF4B-6246-4009-B670-40945B560A7F}" sibTransId="{FE0008E6-14F5-4B2E-A801-E262607BB245}"/>
    <dgm:cxn modelId="{E1F46B0B-2F46-4160-AEBA-486895B35AD4}" type="presOf" srcId="{2A9DFA1C-D493-4DCD-A5D7-B7FF5441FBD2}" destId="{0217B733-FA6E-419E-8664-DC5B2385AD6A}" srcOrd="0" destOrd="16" presId="urn:microsoft.com/office/officeart/2005/8/layout/arrow3"/>
    <dgm:cxn modelId="{5B3D1B0C-16D7-4292-AD6B-0831F3DFC6C3}" srcId="{ED48DE47-E629-4719-AFE5-CE8008272DC6}" destId="{0910DE50-9570-4D19-A5D9-5D4C38B4A27C}" srcOrd="17" destOrd="0" parTransId="{E4890055-0097-4371-8CDD-DB9415209B7C}" sibTransId="{EC50F5C4-C904-432A-9F5C-80B18EEDF213}"/>
    <dgm:cxn modelId="{04EE460D-1804-4F9F-A47E-2B946D68A506}" srcId="{ED48DE47-E629-4719-AFE5-CE8008272DC6}" destId="{1378B5FA-E37D-436C-8949-09191249488D}" srcOrd="25" destOrd="0" parTransId="{10EDC0C7-B87C-4A7C-9802-CF08BE20C383}" sibTransId="{4DE020B8-0F32-4F1E-9E88-3FE2A6F2C904}"/>
    <dgm:cxn modelId="{67753D10-B6EC-434A-AB2A-DCE8FE4E1571}" srcId="{ED48DE47-E629-4719-AFE5-CE8008272DC6}" destId="{2A9DFA1C-D493-4DCD-A5D7-B7FF5441FBD2}" srcOrd="15" destOrd="0" parTransId="{8E1C97F4-218E-4A2B-88D5-EFE23DF78677}" sibTransId="{BA02F293-1F0E-4D4A-BB77-B3C86BAC83FA}"/>
    <dgm:cxn modelId="{A288B31A-6891-4D60-96BF-D73906EE818C}" srcId="{ED48DE47-E629-4719-AFE5-CE8008272DC6}" destId="{92F3CD1E-92F9-4BE7-B8D1-27DF380D0662}" srcOrd="21" destOrd="0" parTransId="{042C5E03-CC26-4520-9C44-E56712D1B381}" sibTransId="{2D879933-552E-4783-9809-67FAB4A8CCF3}"/>
    <dgm:cxn modelId="{E0D82C1D-4972-40E9-A25F-FD755F709716}" srcId="{ED48DE47-E629-4719-AFE5-CE8008272DC6}" destId="{590DA957-ABD4-4617-8EB1-A055D1047E2F}" srcOrd="1" destOrd="0" parTransId="{812EBFB8-41B1-4139-9D0F-3AA22F2C0F58}" sibTransId="{1C0BC629-7604-4DA5-BF51-777722C713CD}"/>
    <dgm:cxn modelId="{CAD5AB20-FA14-4F69-AA51-BC0DA074FAAA}" type="presOf" srcId="{66A82AF1-AA38-4EF3-BF0D-BB418DA7698B}" destId="{0217B733-FA6E-419E-8664-DC5B2385AD6A}" srcOrd="0" destOrd="14" presId="urn:microsoft.com/office/officeart/2005/8/layout/arrow3"/>
    <dgm:cxn modelId="{AC048725-B097-4CB1-8658-0FCBEE9AECB5}" type="presOf" srcId="{B6216E06-5FBA-4D9E-BC83-1BA612D0C3FF}" destId="{0217B733-FA6E-419E-8664-DC5B2385AD6A}" srcOrd="0" destOrd="12" presId="urn:microsoft.com/office/officeart/2005/8/layout/arrow3"/>
    <dgm:cxn modelId="{2667D725-FDD1-4D42-914B-1FE3D4322AEE}" type="presOf" srcId="{95A879DC-D006-4332-A17B-1B14110FF04C}" destId="{0217B733-FA6E-419E-8664-DC5B2385AD6A}" srcOrd="0" destOrd="21" presId="urn:microsoft.com/office/officeart/2005/8/layout/arrow3"/>
    <dgm:cxn modelId="{4FC32A26-266E-4A9A-8706-CA4B5BFB8728}" srcId="{ED48DE47-E629-4719-AFE5-CE8008272DC6}" destId="{FB45E502-E1EE-45B7-9523-08CE5DCA412D}" srcOrd="24" destOrd="0" parTransId="{FA15CB52-FDC1-4416-B412-F1E1AB20C66D}" sibTransId="{09BD49B8-3FC7-466F-AF86-47F46A8CD14F}"/>
    <dgm:cxn modelId="{2186E730-E045-4836-8310-30CE060F7F76}" type="presOf" srcId="{B4E83386-3260-4002-AD17-9335BCD51BF5}" destId="{0217B733-FA6E-419E-8664-DC5B2385AD6A}" srcOrd="0" destOrd="27" presId="urn:microsoft.com/office/officeart/2005/8/layout/arrow3"/>
    <dgm:cxn modelId="{D39D2831-25F6-4BA8-9085-C246110EDC96}" srcId="{ED48DE47-E629-4719-AFE5-CE8008272DC6}" destId="{3E9C7D80-1A99-412F-8DA9-5A2364A46B97}" srcOrd="4" destOrd="0" parTransId="{B95DA685-D7E9-40D6-ACD0-E4B7764E48B7}" sibTransId="{D9CAE0E6-8E67-419D-83A1-D777D9A6098F}"/>
    <dgm:cxn modelId="{A81BD95B-A73F-4733-81FF-FF5DF2FBA2A9}" srcId="{ED48DE47-E629-4719-AFE5-CE8008272DC6}" destId="{71C4BCB8-B7F0-47F2-9AA6-473256716755}" srcOrd="19" destOrd="0" parTransId="{41DC8753-E7DD-4646-AD7D-142AB65BB87D}" sibTransId="{45748C16-6B68-4CAC-B8DF-9876A41D547D}"/>
    <dgm:cxn modelId="{E9B97E5C-B738-45AD-BBB9-9A6E6A35B55A}" type="presOf" srcId="{62F279D7-1D75-4D4D-8017-36E44C10CC61}" destId="{0217B733-FA6E-419E-8664-DC5B2385AD6A}" srcOrd="0" destOrd="3" presId="urn:microsoft.com/office/officeart/2005/8/layout/arrow3"/>
    <dgm:cxn modelId="{75683160-972E-48B2-85F1-DD027C1BF658}" srcId="{ED48DE47-E629-4719-AFE5-CE8008272DC6}" destId="{B47786A7-5BDA-4986-BA2D-0AB1D3CF762E}" srcOrd="18" destOrd="0" parTransId="{465D827D-1A69-419C-B62F-D1EDDE4FAE93}" sibTransId="{BD450DBB-3E2C-49C3-8A5F-EC4D47228EC8}"/>
    <dgm:cxn modelId="{E2534162-E4D4-42B2-AA13-6960556487DC}" srcId="{ED48DE47-E629-4719-AFE5-CE8008272DC6}" destId="{2DF22CF0-B6E2-40B4-BC96-D1A87FFDBC63}" srcOrd="5" destOrd="0" parTransId="{C39D7F43-B483-4AD6-9FCB-0A0B27762AB5}" sibTransId="{6CE9CB68-FCB3-45A9-BA51-476BDE4F4696}"/>
    <dgm:cxn modelId="{6115BE66-4701-4C1C-9F67-A3FE3D5CFC8A}" type="presOf" srcId="{BCDC3331-1561-44EA-A654-0F16D7C12322}" destId="{0217B733-FA6E-419E-8664-DC5B2385AD6A}" srcOrd="0" destOrd="4" presId="urn:microsoft.com/office/officeart/2005/8/layout/arrow3"/>
    <dgm:cxn modelId="{07350268-6738-48C8-8DE3-C18E14D51881}" srcId="{ED48DE47-E629-4719-AFE5-CE8008272DC6}" destId="{A0780E2F-F48A-4DB6-B9D5-6DF09FB109C7}" srcOrd="22" destOrd="0" parTransId="{666FC2B0-D4AC-4CFC-876E-0FB494E3CAD2}" sibTransId="{1EB5B746-4EAB-41B3-A773-F46EDFB96605}"/>
    <dgm:cxn modelId="{8E6ADB69-8CAE-42D3-8391-3FF8D57F81E7}" type="presOf" srcId="{A4BFA98B-33FF-47ED-93E0-CC0D6D4195B9}" destId="{0217B733-FA6E-419E-8664-DC5B2385AD6A}" srcOrd="0" destOrd="17" presId="urn:microsoft.com/office/officeart/2005/8/layout/arrow3"/>
    <dgm:cxn modelId="{544E434B-1B91-427E-A4B1-6C55ACDECCA8}" srcId="{ED48DE47-E629-4719-AFE5-CE8008272DC6}" destId="{E6ABA3C8-A5E5-47BE-96BA-12D511375D0D}" srcOrd="6" destOrd="0" parTransId="{650DD489-2C1C-4D27-8536-B4D4E71739FA}" sibTransId="{FD3CF3A4-3C3D-449E-84A5-8E5B183ADC4C}"/>
    <dgm:cxn modelId="{3E309E6C-FC56-4F68-B68D-E1CB740FBDAC}" srcId="{ED48DE47-E629-4719-AFE5-CE8008272DC6}" destId="{62F279D7-1D75-4D4D-8017-36E44C10CC61}" srcOrd="2" destOrd="0" parTransId="{5C135EE4-5DFF-4882-BDEF-4E70E8DC45FE}" sibTransId="{85123AE3-C0E2-4B7E-985C-F935D3890473}"/>
    <dgm:cxn modelId="{04749B50-E31B-4234-ACA1-E60355FCBDF4}" type="presOf" srcId="{FB45E502-E1EE-45B7-9523-08CE5DCA412D}" destId="{0217B733-FA6E-419E-8664-DC5B2385AD6A}" srcOrd="0" destOrd="25" presId="urn:microsoft.com/office/officeart/2005/8/layout/arrow3"/>
    <dgm:cxn modelId="{189F5153-A2B7-44D8-AA54-B594A83AF584}" type="presOf" srcId="{E6ABA3C8-A5E5-47BE-96BA-12D511375D0D}" destId="{0217B733-FA6E-419E-8664-DC5B2385AD6A}" srcOrd="0" destOrd="7" presId="urn:microsoft.com/office/officeart/2005/8/layout/arrow3"/>
    <dgm:cxn modelId="{79705457-1C1D-4BC6-A8E1-33A7B52E5584}" type="presOf" srcId="{C324CE36-141B-430C-9D90-F8D05EADA0AC}" destId="{0217B733-FA6E-419E-8664-DC5B2385AD6A}" srcOrd="0" destOrd="13" presId="urn:microsoft.com/office/officeart/2005/8/layout/arrow3"/>
    <dgm:cxn modelId="{B3BF255A-FF1B-45FB-846B-BF128E1BB570}" srcId="{ED48DE47-E629-4719-AFE5-CE8008272DC6}" destId="{BEB6238A-BDE4-47C3-BDB1-5FBD67D5B713}" srcOrd="8" destOrd="0" parTransId="{06D76ED3-B486-46F2-84AF-64118ED0534C}" sibTransId="{959ED1E4-2C9C-4422-BAB8-4B5FFF515B51}"/>
    <dgm:cxn modelId="{88CB747D-605F-443F-87BB-A40B9D9358E6}" type="presOf" srcId="{D2D1B587-8004-4F75-9604-4E3FFE86552F}" destId="{75E6FAC3-BC62-43A1-ACC8-EF5F179AFC9E}" srcOrd="0" destOrd="0" presId="urn:microsoft.com/office/officeart/2005/8/layout/arrow3"/>
    <dgm:cxn modelId="{0A937C82-B1E5-4CFA-87C9-96D399F48C67}" type="presOf" srcId="{BEB6238A-BDE4-47C3-BDB1-5FBD67D5B713}" destId="{0217B733-FA6E-419E-8664-DC5B2385AD6A}" srcOrd="0" destOrd="9" presId="urn:microsoft.com/office/officeart/2005/8/layout/arrow3"/>
    <dgm:cxn modelId="{25D43384-794F-435D-93EF-D920FDF95925}" srcId="{ED48DE47-E629-4719-AFE5-CE8008272DC6}" destId="{70C84AC8-9D94-4E7B-A8F0-25586E1C724F}" srcOrd="0" destOrd="0" parTransId="{31CC0094-465C-434C-BAB0-8FDC345F4B06}" sibTransId="{778D2280-1C6A-4B7B-A38C-A59B13F03667}"/>
    <dgm:cxn modelId="{ACCB1585-0BD7-4EE7-861A-25C2F997B78E}" type="presOf" srcId="{CC62A12C-D845-49E4-B7F1-3984391C9B5E}" destId="{0217B733-FA6E-419E-8664-DC5B2385AD6A}" srcOrd="0" destOrd="10" presId="urn:microsoft.com/office/officeart/2005/8/layout/arrow3"/>
    <dgm:cxn modelId="{B9593A8E-7862-43EA-A0F3-A7133E14D2CB}" srcId="{ED48DE47-E629-4719-AFE5-CE8008272DC6}" destId="{CC62A12C-D845-49E4-B7F1-3984391C9B5E}" srcOrd="9" destOrd="0" parTransId="{D11BD61C-2774-4E00-B09B-7D81224D001D}" sibTransId="{57DC9004-0288-499E-924E-3C9351977B00}"/>
    <dgm:cxn modelId="{9BF3198F-9AD6-448E-9C77-7DCABFDE26D2}" srcId="{ED48DE47-E629-4719-AFE5-CE8008272DC6}" destId="{11D11161-B4F9-468F-8BBE-041B6012A085}" srcOrd="27" destOrd="0" parTransId="{ECC48989-DFC8-4B96-A872-8C2D6102508C}" sibTransId="{23CBB55B-8C39-484D-B91F-A8E6C6FA4253}"/>
    <dgm:cxn modelId="{94D49C93-A791-4D09-AAC9-462C93D7F1BB}" type="presOf" srcId="{0910DE50-9570-4D19-A5D9-5D4C38B4A27C}" destId="{0217B733-FA6E-419E-8664-DC5B2385AD6A}" srcOrd="0" destOrd="18" presId="urn:microsoft.com/office/officeart/2005/8/layout/arrow3"/>
    <dgm:cxn modelId="{6FE40A96-10CE-4789-B216-9664FEDC23CB}" type="presOf" srcId="{B47786A7-5BDA-4986-BA2D-0AB1D3CF762E}" destId="{0217B733-FA6E-419E-8664-DC5B2385AD6A}" srcOrd="0" destOrd="19" presId="urn:microsoft.com/office/officeart/2005/8/layout/arrow3"/>
    <dgm:cxn modelId="{B2F3C897-AEA2-4E86-997B-4502A15E1301}" type="presOf" srcId="{3E9C7D80-1A99-412F-8DA9-5A2364A46B97}" destId="{0217B733-FA6E-419E-8664-DC5B2385AD6A}" srcOrd="0" destOrd="5" presId="urn:microsoft.com/office/officeart/2005/8/layout/arrow3"/>
    <dgm:cxn modelId="{E1D90099-FD80-4880-8069-DBF263707840}" type="presOf" srcId="{BE68F5BE-AB23-4C1A-9922-39BF13598090}" destId="{0217B733-FA6E-419E-8664-DC5B2385AD6A}" srcOrd="0" destOrd="15" presId="urn:microsoft.com/office/officeart/2005/8/layout/arrow3"/>
    <dgm:cxn modelId="{4817DA99-7A2D-4492-8461-3AB961E3F7B4}" type="presOf" srcId="{CC20A6DC-7CD9-4954-AEB7-93E46B9A7DE6}" destId="{0217B733-FA6E-419E-8664-DC5B2385AD6A}" srcOrd="0" destOrd="29" presId="urn:microsoft.com/office/officeart/2005/8/layout/arrow3"/>
    <dgm:cxn modelId="{687A319B-6DCC-471C-B8A1-6AEB961E82C6}" type="presOf" srcId="{11D11161-B4F9-468F-8BBE-041B6012A085}" destId="{0217B733-FA6E-419E-8664-DC5B2385AD6A}" srcOrd="0" destOrd="28" presId="urn:microsoft.com/office/officeart/2005/8/layout/arrow3"/>
    <dgm:cxn modelId="{666D4AA5-F65C-4183-8AB2-1ED7DBCC0FFA}" type="presOf" srcId="{A0780E2F-F48A-4DB6-B9D5-6DF09FB109C7}" destId="{0217B733-FA6E-419E-8664-DC5B2385AD6A}" srcOrd="0" destOrd="23" presId="urn:microsoft.com/office/officeart/2005/8/layout/arrow3"/>
    <dgm:cxn modelId="{9C7213A6-9B23-4AE2-A71A-3B479B68A4F7}" srcId="{ED48DE47-E629-4719-AFE5-CE8008272DC6}" destId="{AD41242B-A373-44FB-8B99-E7781DA1FE3C}" srcOrd="7" destOrd="0" parTransId="{852A0D91-BFA0-4DBC-BF6F-992943337A0C}" sibTransId="{7E61FB9A-A034-435A-93AA-753C530A9EAE}"/>
    <dgm:cxn modelId="{20093EA6-BD52-4A70-BCDD-5064F91152C2}" type="presOf" srcId="{D174CCEB-4EBC-42E5-A95E-ABC94EC8B9C9}" destId="{0217B733-FA6E-419E-8664-DC5B2385AD6A}" srcOrd="0" destOrd="11" presId="urn:microsoft.com/office/officeart/2005/8/layout/arrow3"/>
    <dgm:cxn modelId="{6CB04CA7-CCD7-4227-A73C-42194CE3E06A}" type="presOf" srcId="{ED48DE47-E629-4719-AFE5-CE8008272DC6}" destId="{0217B733-FA6E-419E-8664-DC5B2385AD6A}" srcOrd="0" destOrd="0" presId="urn:microsoft.com/office/officeart/2005/8/layout/arrow3"/>
    <dgm:cxn modelId="{19AD94C1-6B99-4F5C-AFAC-D7D842034BD8}" type="presOf" srcId="{96642B07-9A56-4921-B4CC-EFA49D181E70}" destId="{0217B733-FA6E-419E-8664-DC5B2385AD6A}" srcOrd="0" destOrd="24" presId="urn:microsoft.com/office/officeart/2005/8/layout/arrow3"/>
    <dgm:cxn modelId="{EF86D1C8-4A37-4C91-9697-6EC75FE59DEB}" srcId="{ED48DE47-E629-4719-AFE5-CE8008272DC6}" destId="{BCDC3331-1561-44EA-A654-0F16D7C12322}" srcOrd="3" destOrd="0" parTransId="{166E09F4-62C4-40BD-9628-100D76A481B6}" sibTransId="{B7585A64-CA50-41DD-88E0-BBDC8104D59F}"/>
    <dgm:cxn modelId="{B523CCCA-8BA0-42FB-97B0-6B1E5BB561C8}" srcId="{ED48DE47-E629-4719-AFE5-CE8008272DC6}" destId="{66A82AF1-AA38-4EF3-BF0D-BB418DA7698B}" srcOrd="13" destOrd="0" parTransId="{2A2694F6-B00A-49A0-BDFF-90C2F71A9920}" sibTransId="{8D4AFCA4-C7E2-489B-BE30-B2703991CED0}"/>
    <dgm:cxn modelId="{D84932CB-BAF6-44B4-8A5F-7D2A7FD0D9A8}" type="presOf" srcId="{71C4BCB8-B7F0-47F2-9AA6-473256716755}" destId="{0217B733-FA6E-419E-8664-DC5B2385AD6A}" srcOrd="0" destOrd="20" presId="urn:microsoft.com/office/officeart/2005/8/layout/arrow3"/>
    <dgm:cxn modelId="{118E86D2-9658-4B38-9F80-6D77BB7E4C7A}" srcId="{ED48DE47-E629-4719-AFE5-CE8008272DC6}" destId="{95A879DC-D006-4332-A17B-1B14110FF04C}" srcOrd="20" destOrd="0" parTransId="{0552C31E-C771-4B04-8CD4-6AA44ABA579A}" sibTransId="{6156B35C-04A0-4F3E-AA75-53B9DE6ECBAB}"/>
    <dgm:cxn modelId="{D91DF8DC-17E6-4B0E-B82E-FD6CD2533D15}" type="presOf" srcId="{1378B5FA-E37D-436C-8949-09191249488D}" destId="{0217B733-FA6E-419E-8664-DC5B2385AD6A}" srcOrd="0" destOrd="26" presId="urn:microsoft.com/office/officeart/2005/8/layout/arrow3"/>
    <dgm:cxn modelId="{C14892E3-A8FA-4F7F-84C1-141943023557}" type="presOf" srcId="{70C84AC8-9D94-4E7B-A8F0-25586E1C724F}" destId="{0217B733-FA6E-419E-8664-DC5B2385AD6A}" srcOrd="0" destOrd="1" presId="urn:microsoft.com/office/officeart/2005/8/layout/arrow3"/>
    <dgm:cxn modelId="{5566A8E5-EF57-4CE7-99D6-8586F2572865}" type="presOf" srcId="{AD41242B-A373-44FB-8B99-E7781DA1FE3C}" destId="{0217B733-FA6E-419E-8664-DC5B2385AD6A}" srcOrd="0" destOrd="8" presId="urn:microsoft.com/office/officeart/2005/8/layout/arrow3"/>
    <dgm:cxn modelId="{C7DE28EA-5C5E-4ED8-B75F-4BCA85DD0C40}" srcId="{ED48DE47-E629-4719-AFE5-CE8008272DC6}" destId="{B4E83386-3260-4002-AD17-9335BCD51BF5}" srcOrd="26" destOrd="0" parTransId="{67736563-E6DD-43F4-A83C-C45DDB99F472}" sibTransId="{3864EF28-EF7F-4A3E-923F-20FBEB94BFAA}"/>
    <dgm:cxn modelId="{79193DEA-D4D5-4264-B25C-08D9A4C5833B}" srcId="{ED48DE47-E629-4719-AFE5-CE8008272DC6}" destId="{CC20A6DC-7CD9-4954-AEB7-93E46B9A7DE6}" srcOrd="28" destOrd="0" parTransId="{9CB4C872-C94A-46F0-B069-AE8F3A7C287A}" sibTransId="{33A062D6-C5F2-4FA7-B84E-973C02B812CB}"/>
    <dgm:cxn modelId="{2C0973F1-6DAD-41BF-AF9B-B37553A1E9F8}" type="presOf" srcId="{2DF22CF0-B6E2-40B4-BC96-D1A87FFDBC63}" destId="{0217B733-FA6E-419E-8664-DC5B2385AD6A}" srcOrd="0" destOrd="6" presId="urn:microsoft.com/office/officeart/2005/8/layout/arrow3"/>
    <dgm:cxn modelId="{0738CEF9-D0EC-487A-8BE4-D4253CB85B36}" srcId="{ED48DE47-E629-4719-AFE5-CE8008272DC6}" destId="{C324CE36-141B-430C-9D90-F8D05EADA0AC}" srcOrd="12" destOrd="0" parTransId="{13AE6C93-0318-4C43-8D12-BDF1B22D9214}" sibTransId="{A2431431-CB8F-4DE6-AFD9-2419405E8B49}"/>
    <dgm:cxn modelId="{80A182FC-7F1B-4011-BA7C-B0513BE87A73}" srcId="{ED48DE47-E629-4719-AFE5-CE8008272DC6}" destId="{B6216E06-5FBA-4D9E-BC83-1BA612D0C3FF}" srcOrd="11" destOrd="0" parTransId="{AFEB8272-EC25-4BD0-9B89-C66BF50C24C7}" sibTransId="{2D21BD65-40E7-48D7-9188-ACAA80DB1A4D}"/>
    <dgm:cxn modelId="{FEF6F1FC-087F-4E19-AB2B-C7631F55AF46}" srcId="{ED48DE47-E629-4719-AFE5-CE8008272DC6}" destId="{96642B07-9A56-4921-B4CC-EFA49D181E70}" srcOrd="23" destOrd="0" parTransId="{29ECA9B6-E1D5-4B4C-9BAB-177466A8CF11}" sibTransId="{3A90C176-5F46-4610-9D16-317DA3B38177}"/>
    <dgm:cxn modelId="{025202FE-41D2-41A4-99E1-AEFDB1B5BCFA}" srcId="{ED48DE47-E629-4719-AFE5-CE8008272DC6}" destId="{D174CCEB-4EBC-42E5-A95E-ABC94EC8B9C9}" srcOrd="10" destOrd="0" parTransId="{FD1E63F3-7C34-4C9B-96C9-B85890135781}" sibTransId="{11203BD8-E6B3-43AD-97F9-8B3ACD602C9E}"/>
    <dgm:cxn modelId="{C80265FF-8D4A-4635-B8AC-F86A5EC837E0}" type="presOf" srcId="{92F3CD1E-92F9-4BE7-B8D1-27DF380D0662}" destId="{0217B733-FA6E-419E-8664-DC5B2385AD6A}" srcOrd="0" destOrd="22" presId="urn:microsoft.com/office/officeart/2005/8/layout/arrow3"/>
    <dgm:cxn modelId="{23FF565B-9557-47B4-8558-DFA064834E46}" type="presParOf" srcId="{75E6FAC3-BC62-43A1-ACC8-EF5F179AFC9E}" destId="{FC80C35F-70F2-4C37-BFCE-1AE334754258}" srcOrd="0" destOrd="0" presId="urn:microsoft.com/office/officeart/2005/8/layout/arrow3"/>
    <dgm:cxn modelId="{9426A68E-7F96-49D3-B257-4CF1AE6D0CCD}" type="presParOf" srcId="{75E6FAC3-BC62-43A1-ACC8-EF5F179AFC9E}" destId="{0217B733-FA6E-419E-8664-DC5B2385AD6A}" srcOrd="1"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1651B0-027E-40AB-B8BF-C75C21A3A0A3}">
      <dsp:nvSpPr>
        <dsp:cNvPr id="0" name=""/>
        <dsp:cNvSpPr/>
      </dsp:nvSpPr>
      <dsp:spPr>
        <a:xfrm>
          <a:off x="2686467" y="0"/>
          <a:ext cx="5710621" cy="5710621"/>
        </a:xfrm>
        <a:prstGeom prst="triangle">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A28D1F7-0B0F-4F01-9113-CD6FBB48524B}">
      <dsp:nvSpPr>
        <dsp:cNvPr id="0" name=""/>
        <dsp:cNvSpPr/>
      </dsp:nvSpPr>
      <dsp:spPr>
        <a:xfrm>
          <a:off x="5541777" y="571619"/>
          <a:ext cx="3711903" cy="811978"/>
        </a:xfrm>
        <a:prstGeom prst="roundRect">
          <a:avLst/>
        </a:prstGeom>
        <a:solidFill>
          <a:schemeClr val="lt1">
            <a:alpha val="90000"/>
            <a:hueOff val="0"/>
            <a:satOff val="0"/>
            <a:lumOff val="0"/>
            <a:alphaOff val="0"/>
          </a:schemeClr>
        </a:soli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r-HR" sz="1600" kern="1200" dirty="0"/>
            <a:t>Članak 6., 7. i 8.</a:t>
          </a:r>
        </a:p>
      </dsp:txBody>
      <dsp:txXfrm>
        <a:off x="5581414" y="611256"/>
        <a:ext cx="3632629" cy="732704"/>
      </dsp:txXfrm>
    </dsp:sp>
    <dsp:sp modelId="{8E9CECD6-AFC4-47CB-8AC6-F7E4FA1A1DDA}">
      <dsp:nvSpPr>
        <dsp:cNvPr id="0" name=""/>
        <dsp:cNvSpPr/>
      </dsp:nvSpPr>
      <dsp:spPr>
        <a:xfrm>
          <a:off x="5541777" y="1485096"/>
          <a:ext cx="3711903" cy="811978"/>
        </a:xfrm>
        <a:prstGeom prst="roundRect">
          <a:avLst/>
        </a:prstGeom>
        <a:solidFill>
          <a:schemeClr val="lt1">
            <a:alpha val="90000"/>
            <a:hueOff val="0"/>
            <a:satOff val="0"/>
            <a:lumOff val="0"/>
            <a:alphaOff val="0"/>
          </a:schemeClr>
        </a:solidFill>
        <a:ln w="12700" cap="rnd" cmpd="sng" algn="ctr">
          <a:solidFill>
            <a:schemeClr val="accent3">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r-HR" sz="1600" kern="1200" dirty="0"/>
            <a:t>Svi radnici Škole, učenici, roditelji/skrbnici i druge osobe koje sudjeluju u njezinu radu trebaju:</a:t>
          </a:r>
        </a:p>
      </dsp:txBody>
      <dsp:txXfrm>
        <a:off x="5581414" y="1524733"/>
        <a:ext cx="3632629" cy="732704"/>
      </dsp:txXfrm>
    </dsp:sp>
    <dsp:sp modelId="{CFF46EA6-9D95-45B2-B461-F00A311CC166}">
      <dsp:nvSpPr>
        <dsp:cNvPr id="0" name=""/>
        <dsp:cNvSpPr/>
      </dsp:nvSpPr>
      <dsp:spPr>
        <a:xfrm>
          <a:off x="5541777" y="2398572"/>
          <a:ext cx="3711903" cy="811978"/>
        </a:xfrm>
        <a:prstGeom prst="roundRect">
          <a:avLst/>
        </a:prstGeom>
        <a:solidFill>
          <a:schemeClr val="lt1">
            <a:alpha val="90000"/>
            <a:hueOff val="0"/>
            <a:satOff val="0"/>
            <a:lumOff val="0"/>
            <a:alphaOff val="0"/>
          </a:schemeClr>
        </a:solidFill>
        <a:ln w="12700" cap="rnd" cmpd="sng" algn="ctr">
          <a:solidFill>
            <a:schemeClr val="accent4">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r-HR" sz="1400" kern="1200" dirty="0"/>
            <a:t>promicati razumijevanje, snošljivost i prijateljstvo među svim narodima, rasnim i vjerskim grupama te podupirati djelatnosti mira i miroljubivoga rješavanja sukoba</a:t>
          </a:r>
        </a:p>
      </dsp:txBody>
      <dsp:txXfrm>
        <a:off x="5581414" y="2438209"/>
        <a:ext cx="3632629" cy="732704"/>
      </dsp:txXfrm>
    </dsp:sp>
    <dsp:sp modelId="{205CE31B-2D6C-48D6-A75B-A394D9B2637D}">
      <dsp:nvSpPr>
        <dsp:cNvPr id="0" name=""/>
        <dsp:cNvSpPr/>
      </dsp:nvSpPr>
      <dsp:spPr>
        <a:xfrm>
          <a:off x="5541777" y="3312048"/>
          <a:ext cx="3711903" cy="811978"/>
        </a:xfrm>
        <a:prstGeom prst="roundRect">
          <a:avLst/>
        </a:prstGeom>
        <a:solidFill>
          <a:schemeClr val="lt1">
            <a:alpha val="90000"/>
            <a:hueOff val="0"/>
            <a:satOff val="0"/>
            <a:lumOff val="0"/>
            <a:alphaOff val="0"/>
          </a:schemeClr>
        </a:solidFill>
        <a:ln w="12700" cap="rnd" cmpd="sng" algn="ctr">
          <a:solidFill>
            <a:schemeClr val="accent5">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r-HR" sz="1400" kern="1200" dirty="0"/>
            <a:t>biti poštovane kao osobe – u skladu sa zajamčenim pravima na život, integritet i dostojanstvo. Ta su prava neotuđiva – ne mogu biti oduzeta</a:t>
          </a:r>
        </a:p>
      </dsp:txBody>
      <dsp:txXfrm>
        <a:off x="5581414" y="3351685"/>
        <a:ext cx="3632629" cy="732704"/>
      </dsp:txXfrm>
    </dsp:sp>
    <dsp:sp modelId="{BA4420EB-1D58-4EB7-B4EB-55B8378B6F05}">
      <dsp:nvSpPr>
        <dsp:cNvPr id="0" name=""/>
        <dsp:cNvSpPr/>
      </dsp:nvSpPr>
      <dsp:spPr>
        <a:xfrm>
          <a:off x="5541777" y="4225524"/>
          <a:ext cx="3711903" cy="811978"/>
        </a:xfrm>
        <a:prstGeom prst="roundRect">
          <a:avLst/>
        </a:prstGeom>
        <a:solidFill>
          <a:schemeClr val="lt1">
            <a:alpha val="90000"/>
            <a:hueOff val="0"/>
            <a:satOff val="0"/>
            <a:lumOff val="0"/>
            <a:alphaOff val="0"/>
          </a:schemeClr>
        </a:solidFill>
        <a:ln w="12700" cap="rnd" cmpd="sng" algn="ctr">
          <a:solidFill>
            <a:schemeClr val="accent6">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r-HR" sz="1400" kern="1200" dirty="0"/>
            <a:t>ponašati u skladu s načelom jednakosti i pravednosti, na način koji isključuje svaku diskriminaciju bilo koje vrste</a:t>
          </a:r>
        </a:p>
      </dsp:txBody>
      <dsp:txXfrm>
        <a:off x="5581414" y="4265161"/>
        <a:ext cx="3632629" cy="73270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65C90F-A68F-4C0C-A0BA-8D4D22C02B66}">
      <dsp:nvSpPr>
        <dsp:cNvPr id="0" name=""/>
        <dsp:cNvSpPr/>
      </dsp:nvSpPr>
      <dsp:spPr>
        <a:xfrm>
          <a:off x="5620" y="1078704"/>
          <a:ext cx="1742339" cy="3857909"/>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r-HR" sz="1600" kern="1200" dirty="0">
              <a:solidFill>
                <a:schemeClr val="bg1"/>
              </a:solidFill>
            </a:rPr>
            <a:t>Svaki učenik Škole ima pravo na privatnost, iznošenje vlastitog mišljenja te uvažavanje od strane kolega i učitelja. </a:t>
          </a:r>
        </a:p>
      </dsp:txBody>
      <dsp:txXfrm>
        <a:off x="56651" y="1129735"/>
        <a:ext cx="1640277" cy="3755847"/>
      </dsp:txXfrm>
    </dsp:sp>
    <dsp:sp modelId="{2A62A45B-374B-46DF-AD16-0BCD5469725F}">
      <dsp:nvSpPr>
        <dsp:cNvPr id="0" name=""/>
        <dsp:cNvSpPr/>
      </dsp:nvSpPr>
      <dsp:spPr>
        <a:xfrm>
          <a:off x="1922193" y="2791608"/>
          <a:ext cx="369375" cy="432100"/>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hr-HR" sz="1900" kern="1200"/>
        </a:p>
      </dsp:txBody>
      <dsp:txXfrm>
        <a:off x="1922193" y="2878028"/>
        <a:ext cx="258563" cy="259260"/>
      </dsp:txXfrm>
    </dsp:sp>
    <dsp:sp modelId="{978A98F1-4D09-4498-9CEC-39009E5C0AA1}">
      <dsp:nvSpPr>
        <dsp:cNvPr id="0" name=""/>
        <dsp:cNvSpPr/>
      </dsp:nvSpPr>
      <dsp:spPr>
        <a:xfrm>
          <a:off x="2444895" y="1078704"/>
          <a:ext cx="1742339" cy="3857909"/>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r-HR" sz="1600" kern="1200" dirty="0">
              <a:solidFill>
                <a:schemeClr val="bg1"/>
              </a:solidFill>
            </a:rPr>
            <a:t>Također je pravo svakog učenika na radno ozračje i neometano praćenje nastave. Škola se obvezuje da će osigurati resurse pomoći svim učenicima kojima će navedena prava biti uskraćena.</a:t>
          </a:r>
        </a:p>
      </dsp:txBody>
      <dsp:txXfrm>
        <a:off x="2495926" y="1129735"/>
        <a:ext cx="1640277" cy="3755847"/>
      </dsp:txXfrm>
    </dsp:sp>
    <dsp:sp modelId="{8D36BF19-DAD5-472D-B0A9-D18282329F06}">
      <dsp:nvSpPr>
        <dsp:cNvPr id="0" name=""/>
        <dsp:cNvSpPr/>
      </dsp:nvSpPr>
      <dsp:spPr>
        <a:xfrm>
          <a:off x="4361469" y="2791608"/>
          <a:ext cx="369375" cy="432100"/>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hr-HR" sz="1900" kern="1200"/>
        </a:p>
      </dsp:txBody>
      <dsp:txXfrm>
        <a:off x="4361469" y="2878028"/>
        <a:ext cx="258563" cy="259260"/>
      </dsp:txXfrm>
    </dsp:sp>
    <dsp:sp modelId="{CE494CBF-F3E0-426C-A368-D30DBE897A22}">
      <dsp:nvSpPr>
        <dsp:cNvPr id="0" name=""/>
        <dsp:cNvSpPr/>
      </dsp:nvSpPr>
      <dsp:spPr>
        <a:xfrm>
          <a:off x="4884171" y="1078704"/>
          <a:ext cx="1742339" cy="3857909"/>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r-HR" sz="1600" kern="1200" dirty="0">
              <a:solidFill>
                <a:schemeClr val="bg1"/>
              </a:solidFill>
            </a:rPr>
            <a:t>Učitelji će kroz odgojno-obrazovni rad uvažavati i štititi učenička prava na iznošenje vlastitog mišljenja i različitost. </a:t>
          </a:r>
        </a:p>
      </dsp:txBody>
      <dsp:txXfrm>
        <a:off x="4935202" y="1129735"/>
        <a:ext cx="1640277" cy="3755847"/>
      </dsp:txXfrm>
    </dsp:sp>
    <dsp:sp modelId="{2FA30CBD-FD91-4039-BD4A-D20D7D6146A0}">
      <dsp:nvSpPr>
        <dsp:cNvPr id="0" name=""/>
        <dsp:cNvSpPr/>
      </dsp:nvSpPr>
      <dsp:spPr>
        <a:xfrm>
          <a:off x="6800744" y="2791608"/>
          <a:ext cx="369375" cy="432100"/>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hr-HR" sz="1900" kern="1200"/>
        </a:p>
      </dsp:txBody>
      <dsp:txXfrm>
        <a:off x="6800744" y="2878028"/>
        <a:ext cx="258563" cy="259260"/>
      </dsp:txXfrm>
    </dsp:sp>
    <dsp:sp modelId="{7006BF42-21C3-4ED2-92F1-F7C9F30286AF}">
      <dsp:nvSpPr>
        <dsp:cNvPr id="0" name=""/>
        <dsp:cNvSpPr/>
      </dsp:nvSpPr>
      <dsp:spPr>
        <a:xfrm>
          <a:off x="7323446" y="1078704"/>
          <a:ext cx="1742339" cy="3857909"/>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r-HR" sz="1600" kern="1200" dirty="0">
              <a:solidFill>
                <a:schemeClr val="bg1"/>
              </a:solidFill>
            </a:rPr>
            <a:t>Učenička prava su također pravo na jasne kriterije pri ocjenjivanju, na ravnopravno sudjelovanje u rješavanju problema i pohvalu.</a:t>
          </a:r>
        </a:p>
      </dsp:txBody>
      <dsp:txXfrm>
        <a:off x="7374477" y="1129735"/>
        <a:ext cx="1640277" cy="3755847"/>
      </dsp:txXfrm>
    </dsp:sp>
    <dsp:sp modelId="{3DD4DE67-B476-43A8-9DBF-3E93D1D3B8ED}">
      <dsp:nvSpPr>
        <dsp:cNvPr id="0" name=""/>
        <dsp:cNvSpPr/>
      </dsp:nvSpPr>
      <dsp:spPr>
        <a:xfrm>
          <a:off x="9240020" y="2791608"/>
          <a:ext cx="369375" cy="432100"/>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hr-HR" sz="1900" kern="1200"/>
        </a:p>
      </dsp:txBody>
      <dsp:txXfrm>
        <a:off x="9240020" y="2878028"/>
        <a:ext cx="258563" cy="259260"/>
      </dsp:txXfrm>
    </dsp:sp>
    <dsp:sp modelId="{13CF647B-BD26-4F72-AEB4-C5CE380078AD}">
      <dsp:nvSpPr>
        <dsp:cNvPr id="0" name=""/>
        <dsp:cNvSpPr/>
      </dsp:nvSpPr>
      <dsp:spPr>
        <a:xfrm>
          <a:off x="9762721" y="1078704"/>
          <a:ext cx="1742339" cy="3857909"/>
        </a:xfrm>
        <a:prstGeom prst="roundRect">
          <a:avLst>
            <a:gd name="adj" fmla="val 1000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r-HR" sz="1200" kern="1200" dirty="0">
              <a:solidFill>
                <a:schemeClr val="bg1"/>
              </a:solidFill>
            </a:rPr>
            <a:t>Učenik tijekom školovanja ima pravo na kvalitetnu i suvremenu nastavu. Također ima pravo na objašnjenje odluke učitelja, na ispravak negativne ocjene. Ukoliko je učeniku potrebna pomoć u radu, Škola je dužna osigurati je.</a:t>
          </a:r>
          <a:br>
            <a:rPr lang="hr-HR" sz="1200" kern="1200" dirty="0">
              <a:solidFill>
                <a:schemeClr val="bg1"/>
              </a:solidFill>
            </a:rPr>
          </a:br>
          <a:r>
            <a:rPr lang="hr-HR" sz="1200" kern="1200" dirty="0">
              <a:solidFill>
                <a:schemeClr val="bg1"/>
              </a:solidFill>
            </a:rPr>
            <a:t>Zadaća je Škole da omogući učenicima odabir izbornog predmeta prema sklonostima i sposobnostima učenika. Škola će voditi računa o objektivnom i pravednom postupku ocjenjivanja učenika.</a:t>
          </a:r>
        </a:p>
      </dsp:txBody>
      <dsp:txXfrm>
        <a:off x="9813752" y="1129735"/>
        <a:ext cx="1640277" cy="375584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F3FB8B-FE35-4847-A420-EECF8B9D20DD}">
      <dsp:nvSpPr>
        <dsp:cNvPr id="0" name=""/>
        <dsp:cNvSpPr/>
      </dsp:nvSpPr>
      <dsp:spPr>
        <a:xfrm>
          <a:off x="-6666806" y="-1020302"/>
          <a:ext cx="7941201" cy="7941201"/>
        </a:xfrm>
        <a:prstGeom prst="blockArc">
          <a:avLst>
            <a:gd name="adj1" fmla="val 18900000"/>
            <a:gd name="adj2" fmla="val 2700000"/>
            <a:gd name="adj3" fmla="val 272"/>
          </a:avLst>
        </a:pr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6D4C27-E346-483E-848E-AA90CD7FD4C0}">
      <dsp:nvSpPr>
        <dsp:cNvPr id="0" name=""/>
        <dsp:cNvSpPr/>
      </dsp:nvSpPr>
      <dsp:spPr>
        <a:xfrm>
          <a:off x="413926" y="268241"/>
          <a:ext cx="9803266" cy="536246"/>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5645" tIns="40640" rIns="40640" bIns="40640" numCol="1" spcCol="1270" anchor="ctr" anchorCtr="0">
          <a:noAutofit/>
        </a:bodyPr>
        <a:lstStyle/>
        <a:p>
          <a:pPr marL="0" lvl="0" indent="0" algn="l" defTabSz="711200">
            <a:lnSpc>
              <a:spcPct val="90000"/>
            </a:lnSpc>
            <a:spcBef>
              <a:spcPct val="0"/>
            </a:spcBef>
            <a:spcAft>
              <a:spcPct val="35000"/>
            </a:spcAft>
            <a:buNone/>
          </a:pPr>
          <a:r>
            <a:rPr lang="hr-HR" sz="1600" kern="1200" dirty="0">
              <a:solidFill>
                <a:schemeClr val="bg1"/>
              </a:solidFill>
            </a:rPr>
            <a:t>Učenici su dužni poštivati svoje kolege, njihovu osobnost i različitost. Škola će poticati učenike na kolegijalnost i pomoć onima kojima je to potrebno.</a:t>
          </a:r>
        </a:p>
      </dsp:txBody>
      <dsp:txXfrm>
        <a:off x="413926" y="268241"/>
        <a:ext cx="9803266" cy="536246"/>
      </dsp:txXfrm>
    </dsp:sp>
    <dsp:sp modelId="{AE438723-0A2A-4E1B-B845-315BFF301C1C}">
      <dsp:nvSpPr>
        <dsp:cNvPr id="0" name=""/>
        <dsp:cNvSpPr/>
      </dsp:nvSpPr>
      <dsp:spPr>
        <a:xfrm>
          <a:off x="78772" y="201210"/>
          <a:ext cx="670307" cy="670307"/>
        </a:xfrm>
        <a:prstGeom prst="ellipse">
          <a:avLst/>
        </a:prstGeom>
        <a:solidFill>
          <a:schemeClr val="lt1">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C3C3E8-2C07-44D6-8757-D7529CD4793D}">
      <dsp:nvSpPr>
        <dsp:cNvPr id="0" name=""/>
        <dsp:cNvSpPr/>
      </dsp:nvSpPr>
      <dsp:spPr>
        <a:xfrm>
          <a:off x="899545" y="1073082"/>
          <a:ext cx="9317647" cy="536246"/>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5645" tIns="40640" rIns="40640" bIns="40640" numCol="1" spcCol="1270" anchor="ctr" anchorCtr="0">
          <a:noAutofit/>
        </a:bodyPr>
        <a:lstStyle/>
        <a:p>
          <a:pPr marL="0" lvl="0" indent="0" algn="l" defTabSz="711200">
            <a:lnSpc>
              <a:spcPct val="90000"/>
            </a:lnSpc>
            <a:spcBef>
              <a:spcPct val="0"/>
            </a:spcBef>
            <a:spcAft>
              <a:spcPct val="35000"/>
            </a:spcAft>
            <a:buNone/>
          </a:pPr>
          <a:r>
            <a:rPr lang="hr-HR" sz="1600" kern="1200" dirty="0">
              <a:solidFill>
                <a:schemeClr val="bg1"/>
              </a:solidFill>
            </a:rPr>
            <a:t>Odgovornost je svakog učenika odnositi se s poštovanjem prema nastavnicima i drugim djelatnicima Škole. Dužni su poštivati način rada, osobnost i odluke učitelja.</a:t>
          </a:r>
        </a:p>
      </dsp:txBody>
      <dsp:txXfrm>
        <a:off x="899545" y="1073082"/>
        <a:ext cx="9317647" cy="536246"/>
      </dsp:txXfrm>
    </dsp:sp>
    <dsp:sp modelId="{E95FCCA6-0F76-4958-B399-A0F3FB450BD7}">
      <dsp:nvSpPr>
        <dsp:cNvPr id="0" name=""/>
        <dsp:cNvSpPr/>
      </dsp:nvSpPr>
      <dsp:spPr>
        <a:xfrm>
          <a:off x="564392" y="1006051"/>
          <a:ext cx="670307" cy="670307"/>
        </a:xfrm>
        <a:prstGeom prst="ellipse">
          <a:avLst/>
        </a:prstGeom>
        <a:solidFill>
          <a:schemeClr val="lt1">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0B765E-CDFB-43E8-A973-E059972CB0B0}">
      <dsp:nvSpPr>
        <dsp:cNvPr id="0" name=""/>
        <dsp:cNvSpPr/>
      </dsp:nvSpPr>
      <dsp:spPr>
        <a:xfrm>
          <a:off x="1165662" y="1877333"/>
          <a:ext cx="9051530" cy="536246"/>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5645" tIns="40640" rIns="40640" bIns="40640" numCol="1" spcCol="1270" anchor="ctr" anchorCtr="0">
          <a:noAutofit/>
        </a:bodyPr>
        <a:lstStyle/>
        <a:p>
          <a:pPr marL="0" lvl="0" indent="0" algn="l" defTabSz="711200">
            <a:lnSpc>
              <a:spcPct val="90000"/>
            </a:lnSpc>
            <a:spcBef>
              <a:spcPct val="0"/>
            </a:spcBef>
            <a:spcAft>
              <a:spcPct val="35000"/>
            </a:spcAft>
            <a:buNone/>
          </a:pPr>
          <a:r>
            <a:rPr lang="hr-HR" sz="1600" kern="1200" dirty="0">
              <a:solidFill>
                <a:schemeClr val="bg1"/>
              </a:solidFill>
            </a:rPr>
            <a:t>Učenici su dužni redovito izvršavati školske obaveze i aktivno pratiti nastavu. Nošenje udžbenika i ostalog školskog pribora također se smatra učeničkom obavezom.</a:t>
          </a:r>
        </a:p>
      </dsp:txBody>
      <dsp:txXfrm>
        <a:off x="1165662" y="1877333"/>
        <a:ext cx="9051530" cy="536246"/>
      </dsp:txXfrm>
    </dsp:sp>
    <dsp:sp modelId="{FE4A2383-7404-4422-95CE-6032DED7E319}">
      <dsp:nvSpPr>
        <dsp:cNvPr id="0" name=""/>
        <dsp:cNvSpPr/>
      </dsp:nvSpPr>
      <dsp:spPr>
        <a:xfrm>
          <a:off x="830508" y="1810302"/>
          <a:ext cx="670307" cy="670307"/>
        </a:xfrm>
        <a:prstGeom prst="ellipse">
          <a:avLst/>
        </a:prstGeom>
        <a:solidFill>
          <a:schemeClr val="lt1">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1B27B0-CD00-4697-B283-AEFE4FC948C9}">
      <dsp:nvSpPr>
        <dsp:cNvPr id="0" name=""/>
        <dsp:cNvSpPr/>
      </dsp:nvSpPr>
      <dsp:spPr>
        <a:xfrm>
          <a:off x="1250631" y="2682174"/>
          <a:ext cx="8966561" cy="536246"/>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5645" tIns="40640" rIns="40640" bIns="40640" numCol="1" spcCol="1270" anchor="ctr" anchorCtr="0">
          <a:noAutofit/>
        </a:bodyPr>
        <a:lstStyle/>
        <a:p>
          <a:pPr marL="0" lvl="0" indent="0" algn="l" defTabSz="711200">
            <a:lnSpc>
              <a:spcPct val="90000"/>
            </a:lnSpc>
            <a:spcBef>
              <a:spcPct val="0"/>
            </a:spcBef>
            <a:spcAft>
              <a:spcPct val="35000"/>
            </a:spcAft>
            <a:buNone/>
          </a:pPr>
          <a:r>
            <a:rPr lang="hr-HR" sz="1600" kern="1200" dirty="0">
              <a:solidFill>
                <a:schemeClr val="bg1"/>
              </a:solidFill>
            </a:rPr>
            <a:t>Učenici su dužni učitelje i stručne suradnike upoznati sa svim okolnostima koje imaju utjecaj na ispunjenje obveza u odgojno-obrazovnom radu.</a:t>
          </a:r>
        </a:p>
      </dsp:txBody>
      <dsp:txXfrm>
        <a:off x="1250631" y="2682174"/>
        <a:ext cx="8966561" cy="536246"/>
      </dsp:txXfrm>
    </dsp:sp>
    <dsp:sp modelId="{CB023123-AF52-4793-BCF7-BBE3F9890FA6}">
      <dsp:nvSpPr>
        <dsp:cNvPr id="0" name=""/>
        <dsp:cNvSpPr/>
      </dsp:nvSpPr>
      <dsp:spPr>
        <a:xfrm>
          <a:off x="915477" y="2615144"/>
          <a:ext cx="670307" cy="670307"/>
        </a:xfrm>
        <a:prstGeom prst="ellipse">
          <a:avLst/>
        </a:prstGeom>
        <a:solidFill>
          <a:schemeClr val="lt1">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200CFE-6451-4984-B591-FC245778E77B}">
      <dsp:nvSpPr>
        <dsp:cNvPr id="0" name=""/>
        <dsp:cNvSpPr/>
      </dsp:nvSpPr>
      <dsp:spPr>
        <a:xfrm>
          <a:off x="1165662" y="3487016"/>
          <a:ext cx="9051530" cy="536246"/>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5645" tIns="40640" rIns="40640" bIns="40640" numCol="1" spcCol="1270" anchor="ctr" anchorCtr="0">
          <a:noAutofit/>
        </a:bodyPr>
        <a:lstStyle/>
        <a:p>
          <a:pPr marL="0" lvl="0" indent="0" algn="l" defTabSz="711200">
            <a:lnSpc>
              <a:spcPct val="90000"/>
            </a:lnSpc>
            <a:spcBef>
              <a:spcPct val="0"/>
            </a:spcBef>
            <a:spcAft>
              <a:spcPct val="35000"/>
            </a:spcAft>
            <a:buNone/>
          </a:pPr>
          <a:r>
            <a:rPr lang="hr-HR" sz="1600" kern="1200" dirty="0">
              <a:solidFill>
                <a:schemeClr val="bg1"/>
              </a:solidFill>
            </a:rPr>
            <a:t>U ispunjavanju nastavnih obveza učenici ne smiju rabiti nedopuštena tehnička pomagala, prepisivati od kolega ili se na drugi način služiti nedopuštenim radnjama.</a:t>
          </a:r>
        </a:p>
      </dsp:txBody>
      <dsp:txXfrm>
        <a:off x="1165662" y="3487016"/>
        <a:ext cx="9051530" cy="536246"/>
      </dsp:txXfrm>
    </dsp:sp>
    <dsp:sp modelId="{2ECCCCCC-EEFF-428F-B5CF-38896F0F36D9}">
      <dsp:nvSpPr>
        <dsp:cNvPr id="0" name=""/>
        <dsp:cNvSpPr/>
      </dsp:nvSpPr>
      <dsp:spPr>
        <a:xfrm>
          <a:off x="830508" y="3419985"/>
          <a:ext cx="670307" cy="670307"/>
        </a:xfrm>
        <a:prstGeom prst="ellipse">
          <a:avLst/>
        </a:prstGeom>
        <a:solidFill>
          <a:schemeClr val="lt1">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B33E292-C673-45EE-8432-86EDB8D311B3}">
      <dsp:nvSpPr>
        <dsp:cNvPr id="0" name=""/>
        <dsp:cNvSpPr/>
      </dsp:nvSpPr>
      <dsp:spPr>
        <a:xfrm>
          <a:off x="899545" y="4291267"/>
          <a:ext cx="9317647" cy="536246"/>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5645" tIns="40640" rIns="40640" bIns="40640" numCol="1" spcCol="1270" anchor="ctr" anchorCtr="0">
          <a:noAutofit/>
        </a:bodyPr>
        <a:lstStyle/>
        <a:p>
          <a:pPr marL="0" lvl="0" indent="0" algn="l" defTabSz="711200">
            <a:lnSpc>
              <a:spcPct val="90000"/>
            </a:lnSpc>
            <a:spcBef>
              <a:spcPct val="0"/>
            </a:spcBef>
            <a:spcAft>
              <a:spcPct val="35000"/>
            </a:spcAft>
            <a:buNone/>
          </a:pPr>
          <a:r>
            <a:rPr lang="hr-HR" sz="1600" kern="1200" dirty="0">
              <a:solidFill>
                <a:schemeClr val="bg1"/>
              </a:solidFill>
            </a:rPr>
            <a:t>Učenici su dužni odgovorno se odnositi prema imovini Škole.</a:t>
          </a:r>
        </a:p>
      </dsp:txBody>
      <dsp:txXfrm>
        <a:off x="899545" y="4291267"/>
        <a:ext cx="9317647" cy="536246"/>
      </dsp:txXfrm>
    </dsp:sp>
    <dsp:sp modelId="{DD837AB0-4543-4355-80B3-60AFF80C923A}">
      <dsp:nvSpPr>
        <dsp:cNvPr id="0" name=""/>
        <dsp:cNvSpPr/>
      </dsp:nvSpPr>
      <dsp:spPr>
        <a:xfrm>
          <a:off x="564392" y="4224236"/>
          <a:ext cx="670307" cy="670307"/>
        </a:xfrm>
        <a:prstGeom prst="ellipse">
          <a:avLst/>
        </a:prstGeom>
        <a:solidFill>
          <a:schemeClr val="lt1">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F42B5A-CFDE-4052-80B7-C1D493E815BD}">
      <dsp:nvSpPr>
        <dsp:cNvPr id="0" name=""/>
        <dsp:cNvSpPr/>
      </dsp:nvSpPr>
      <dsp:spPr>
        <a:xfrm>
          <a:off x="413926" y="5096108"/>
          <a:ext cx="9803266" cy="536246"/>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5645" tIns="40640" rIns="40640" bIns="40640" numCol="1" spcCol="1270" anchor="ctr" anchorCtr="0">
          <a:noAutofit/>
        </a:bodyPr>
        <a:lstStyle/>
        <a:p>
          <a:pPr marL="0" lvl="0" indent="0" algn="l" defTabSz="711200">
            <a:lnSpc>
              <a:spcPct val="90000"/>
            </a:lnSpc>
            <a:spcBef>
              <a:spcPct val="0"/>
            </a:spcBef>
            <a:spcAft>
              <a:spcPct val="35000"/>
            </a:spcAft>
            <a:buNone/>
          </a:pPr>
          <a:r>
            <a:rPr lang="hr-HR" sz="1600" kern="1200" dirty="0">
              <a:solidFill>
                <a:schemeClr val="bg1"/>
              </a:solidFill>
            </a:rPr>
            <a:t>Učenici su dužni u školu dolaziti primjereno odjeveni.</a:t>
          </a:r>
        </a:p>
      </dsp:txBody>
      <dsp:txXfrm>
        <a:off x="413926" y="5096108"/>
        <a:ext cx="9803266" cy="536246"/>
      </dsp:txXfrm>
    </dsp:sp>
    <dsp:sp modelId="{FE29EB63-48D7-4BE5-891D-B4B075C1A792}">
      <dsp:nvSpPr>
        <dsp:cNvPr id="0" name=""/>
        <dsp:cNvSpPr/>
      </dsp:nvSpPr>
      <dsp:spPr>
        <a:xfrm>
          <a:off x="78772" y="5029077"/>
          <a:ext cx="670307" cy="670307"/>
        </a:xfrm>
        <a:prstGeom prst="ellipse">
          <a:avLst/>
        </a:prstGeom>
        <a:solidFill>
          <a:schemeClr val="lt1">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65AEFE-61E2-4CBF-843E-A0A3D5CB0363}">
      <dsp:nvSpPr>
        <dsp:cNvPr id="0" name=""/>
        <dsp:cNvSpPr/>
      </dsp:nvSpPr>
      <dsp:spPr>
        <a:xfrm>
          <a:off x="4776" y="1564448"/>
          <a:ext cx="2088441" cy="3045932"/>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r-HR" sz="1600" kern="1200" dirty="0">
              <a:solidFill>
                <a:schemeClr val="bg1"/>
              </a:solidFill>
            </a:rPr>
            <a:t>Svi djelatnici Škole trebaju promicati objektivnost, odgovornost i profesionalnost u radu</a:t>
          </a:r>
        </a:p>
      </dsp:txBody>
      <dsp:txXfrm>
        <a:off x="65944" y="1625616"/>
        <a:ext cx="1966105" cy="2923596"/>
      </dsp:txXfrm>
    </dsp:sp>
    <dsp:sp modelId="{91DBD281-D528-45D5-8DF4-351723AFCC50}">
      <dsp:nvSpPr>
        <dsp:cNvPr id="0" name=""/>
        <dsp:cNvSpPr/>
      </dsp:nvSpPr>
      <dsp:spPr>
        <a:xfrm>
          <a:off x="2302061" y="2828447"/>
          <a:ext cx="442749" cy="517933"/>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hr-HR" sz="1300" kern="1200"/>
        </a:p>
      </dsp:txBody>
      <dsp:txXfrm>
        <a:off x="2302061" y="2932034"/>
        <a:ext cx="309924" cy="310759"/>
      </dsp:txXfrm>
    </dsp:sp>
    <dsp:sp modelId="{1C15D77E-029B-4A1F-9939-F146923F767C}">
      <dsp:nvSpPr>
        <dsp:cNvPr id="0" name=""/>
        <dsp:cNvSpPr/>
      </dsp:nvSpPr>
      <dsp:spPr>
        <a:xfrm>
          <a:off x="2928594" y="1564448"/>
          <a:ext cx="2088441" cy="3045932"/>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r-HR" sz="1600" kern="1200" dirty="0">
              <a:solidFill>
                <a:schemeClr val="bg1"/>
              </a:solidFill>
            </a:rPr>
            <a:t>Obveza je radnika otklanjati svaki pokušaj korupcije. </a:t>
          </a:r>
        </a:p>
      </dsp:txBody>
      <dsp:txXfrm>
        <a:off x="2989762" y="1625616"/>
        <a:ext cx="1966105" cy="2923596"/>
      </dsp:txXfrm>
    </dsp:sp>
    <dsp:sp modelId="{94507EDD-5393-4FE1-B7B6-763384580910}">
      <dsp:nvSpPr>
        <dsp:cNvPr id="0" name=""/>
        <dsp:cNvSpPr/>
      </dsp:nvSpPr>
      <dsp:spPr>
        <a:xfrm>
          <a:off x="5225879" y="2828447"/>
          <a:ext cx="442749" cy="517933"/>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hr-HR" sz="1300" kern="1200"/>
        </a:p>
      </dsp:txBody>
      <dsp:txXfrm>
        <a:off x="5225879" y="2932034"/>
        <a:ext cx="309924" cy="310759"/>
      </dsp:txXfrm>
    </dsp:sp>
    <dsp:sp modelId="{2A9C35D7-449A-4899-B9F2-85F42D41C1D4}">
      <dsp:nvSpPr>
        <dsp:cNvPr id="0" name=""/>
        <dsp:cNvSpPr/>
      </dsp:nvSpPr>
      <dsp:spPr>
        <a:xfrm>
          <a:off x="5852411" y="1564448"/>
          <a:ext cx="2088441" cy="3045932"/>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r-HR" sz="1600" kern="1200" dirty="0">
              <a:solidFill>
                <a:schemeClr val="bg1"/>
              </a:solidFill>
            </a:rPr>
            <a:t>Svi radnici Škole koji raspolažu podacima sa statusom povjerljivosti trebaju štiti tajnost takvih podataka.</a:t>
          </a:r>
        </a:p>
      </dsp:txBody>
      <dsp:txXfrm>
        <a:off x="5913579" y="1625616"/>
        <a:ext cx="1966105" cy="2923596"/>
      </dsp:txXfrm>
    </dsp:sp>
    <dsp:sp modelId="{83C60839-6D8F-4DF4-90FF-783E20FE8F84}">
      <dsp:nvSpPr>
        <dsp:cNvPr id="0" name=""/>
        <dsp:cNvSpPr/>
      </dsp:nvSpPr>
      <dsp:spPr>
        <a:xfrm>
          <a:off x="8149696" y="2828447"/>
          <a:ext cx="442749" cy="517933"/>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hr-HR" sz="1300" kern="1200"/>
        </a:p>
      </dsp:txBody>
      <dsp:txXfrm>
        <a:off x="8149696" y="2932034"/>
        <a:ext cx="309924" cy="310759"/>
      </dsp:txXfrm>
    </dsp:sp>
    <dsp:sp modelId="{E4F4AB35-4A4C-4FD7-A34A-45D91C89E0CF}">
      <dsp:nvSpPr>
        <dsp:cNvPr id="0" name=""/>
        <dsp:cNvSpPr/>
      </dsp:nvSpPr>
      <dsp:spPr>
        <a:xfrm>
          <a:off x="8776229" y="1564448"/>
          <a:ext cx="2088441" cy="3045932"/>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r-HR" sz="1600" kern="1200" dirty="0">
              <a:solidFill>
                <a:schemeClr val="bg1"/>
              </a:solidFill>
            </a:rPr>
            <a:t>Djelatnici škole ne smiju  iznositi pred učenicima detalje sa sjednica RV, NV ako se ne tiču direktno tih učenika. Također treba štititi dostojanstvo kolega i ne komentirati javno pred učenicima ili izvan škole rad kolega. </a:t>
          </a:r>
        </a:p>
      </dsp:txBody>
      <dsp:txXfrm>
        <a:off x="8837397" y="1625616"/>
        <a:ext cx="1966105" cy="29235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AEF7BA-8097-4725-84B6-B11C458DBDA7}">
      <dsp:nvSpPr>
        <dsp:cNvPr id="0" name=""/>
        <dsp:cNvSpPr/>
      </dsp:nvSpPr>
      <dsp:spPr>
        <a:xfrm>
          <a:off x="1885" y="530568"/>
          <a:ext cx="4020095" cy="3090448"/>
        </a:xfrm>
        <a:prstGeom prst="roundRect">
          <a:avLst>
            <a:gd name="adj" fmla="val 10000"/>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hr-HR" sz="2400" kern="1200" dirty="0">
              <a:solidFill>
                <a:schemeClr val="bg1"/>
              </a:solidFill>
            </a:rPr>
            <a:t>Prava učitelja i stručnih suradnika:</a:t>
          </a:r>
        </a:p>
        <a:p>
          <a:pPr marL="228600" lvl="1" indent="-228600" algn="l" defTabSz="1066800">
            <a:lnSpc>
              <a:spcPct val="90000"/>
            </a:lnSpc>
            <a:spcBef>
              <a:spcPct val="0"/>
            </a:spcBef>
            <a:spcAft>
              <a:spcPct val="15000"/>
            </a:spcAft>
            <a:buChar char="•"/>
          </a:pPr>
          <a:r>
            <a:rPr lang="hr-HR" sz="2400" kern="1200" dirty="0">
              <a:solidFill>
                <a:schemeClr val="bg1"/>
              </a:solidFill>
            </a:rPr>
            <a:t>Svaki učitelj i stručni suradnik ima pravo </a:t>
          </a:r>
        </a:p>
      </dsp:txBody>
      <dsp:txXfrm>
        <a:off x="92401" y="621084"/>
        <a:ext cx="3839063" cy="2909416"/>
      </dsp:txXfrm>
    </dsp:sp>
    <dsp:sp modelId="{86D1449D-7AAA-4560-9831-C947BF216585}">
      <dsp:nvSpPr>
        <dsp:cNvPr id="0" name=""/>
        <dsp:cNvSpPr/>
      </dsp:nvSpPr>
      <dsp:spPr>
        <a:xfrm>
          <a:off x="4423990" y="1577301"/>
          <a:ext cx="852260" cy="996983"/>
        </a:xfrm>
        <a:prstGeom prst="rightArrow">
          <a:avLst>
            <a:gd name="adj1" fmla="val 60000"/>
            <a:gd name="adj2" fmla="val 50000"/>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hr-HR" sz="1400" kern="1200"/>
        </a:p>
      </dsp:txBody>
      <dsp:txXfrm>
        <a:off x="4423990" y="1776698"/>
        <a:ext cx="596582" cy="598189"/>
      </dsp:txXfrm>
    </dsp:sp>
    <dsp:sp modelId="{FD30D354-8208-4C74-BCF9-F5BDC2D0BD6C}">
      <dsp:nvSpPr>
        <dsp:cNvPr id="0" name=""/>
        <dsp:cNvSpPr/>
      </dsp:nvSpPr>
      <dsp:spPr>
        <a:xfrm>
          <a:off x="5630019" y="530568"/>
          <a:ext cx="4020095" cy="3090448"/>
        </a:xfrm>
        <a:prstGeom prst="roundRect">
          <a:avLst>
            <a:gd name="adj" fmla="val 10000"/>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endParaRPr lang="hr-HR" sz="1800" kern="1200" dirty="0"/>
        </a:p>
        <a:p>
          <a:pPr marL="114300" lvl="1" indent="-114300" algn="l" defTabSz="622300">
            <a:lnSpc>
              <a:spcPct val="90000"/>
            </a:lnSpc>
            <a:spcBef>
              <a:spcPct val="0"/>
            </a:spcBef>
            <a:spcAft>
              <a:spcPct val="15000"/>
            </a:spcAft>
            <a:buChar char="•"/>
          </a:pPr>
          <a:r>
            <a:rPr lang="hr-HR" sz="1400" kern="1200" dirty="0">
              <a:solidFill>
                <a:schemeClr val="bg1"/>
              </a:solidFill>
            </a:rPr>
            <a:t>biti saslušan i uvažavan od strane kolega tijekom iznošenja vlastitih stavova i uvjerenja</a:t>
          </a:r>
        </a:p>
        <a:p>
          <a:pPr marL="114300" lvl="1" indent="-114300" algn="l" defTabSz="622300">
            <a:lnSpc>
              <a:spcPct val="90000"/>
            </a:lnSpc>
            <a:spcBef>
              <a:spcPct val="0"/>
            </a:spcBef>
            <a:spcAft>
              <a:spcPct val="15000"/>
            </a:spcAft>
            <a:buChar char="•"/>
          </a:pPr>
          <a:r>
            <a:rPr lang="hr-HR" sz="1400" kern="1200" dirty="0">
              <a:solidFill>
                <a:schemeClr val="bg1"/>
              </a:solidFill>
            </a:rPr>
            <a:t>na pomoć i podršku od strane kolega iz kolektiva</a:t>
          </a:r>
        </a:p>
        <a:p>
          <a:pPr marL="114300" lvl="1" indent="-114300" algn="l" defTabSz="622300">
            <a:lnSpc>
              <a:spcPct val="90000"/>
            </a:lnSpc>
            <a:spcBef>
              <a:spcPct val="0"/>
            </a:spcBef>
            <a:spcAft>
              <a:spcPct val="15000"/>
            </a:spcAft>
            <a:buChar char="•"/>
          </a:pPr>
          <a:r>
            <a:rPr lang="hr-HR" sz="1400" kern="1200" dirty="0">
              <a:solidFill>
                <a:schemeClr val="bg1"/>
              </a:solidFill>
            </a:rPr>
            <a:t>na rad u poticajnoj radnoj atmosferi, te od učenika zahtijevati kulturno ponašanje i disciplinu na nastavi</a:t>
          </a:r>
        </a:p>
        <a:p>
          <a:pPr marL="114300" lvl="1" indent="-114300" algn="l" defTabSz="622300">
            <a:lnSpc>
              <a:spcPct val="90000"/>
            </a:lnSpc>
            <a:spcBef>
              <a:spcPct val="0"/>
            </a:spcBef>
            <a:spcAft>
              <a:spcPct val="15000"/>
            </a:spcAft>
            <a:buChar char="•"/>
          </a:pPr>
          <a:r>
            <a:rPr lang="hr-HR" sz="1400" kern="1200" dirty="0">
              <a:solidFill>
                <a:schemeClr val="bg1"/>
              </a:solidFill>
            </a:rPr>
            <a:t>da ga se neopravdano ne ometa tijekom rada</a:t>
          </a:r>
        </a:p>
        <a:p>
          <a:pPr marL="114300" lvl="1" indent="-114300" algn="l" defTabSz="622300">
            <a:lnSpc>
              <a:spcPct val="90000"/>
            </a:lnSpc>
            <a:spcBef>
              <a:spcPct val="0"/>
            </a:spcBef>
            <a:spcAft>
              <a:spcPct val="15000"/>
            </a:spcAft>
            <a:buChar char="•"/>
          </a:pPr>
          <a:r>
            <a:rPr lang="hr-HR" sz="1400" kern="1200" dirty="0">
              <a:solidFill>
                <a:schemeClr val="bg1"/>
              </a:solidFill>
            </a:rPr>
            <a:t>na sve informacije koje im mogu pomoći u radu s određenim učenikom</a:t>
          </a:r>
        </a:p>
      </dsp:txBody>
      <dsp:txXfrm>
        <a:off x="5720535" y="621084"/>
        <a:ext cx="3839063" cy="29094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CF2A62-F4EA-4CC5-B0A4-1AF3C0A492F9}">
      <dsp:nvSpPr>
        <dsp:cNvPr id="0" name=""/>
        <dsp:cNvSpPr/>
      </dsp:nvSpPr>
      <dsp:spPr>
        <a:xfrm>
          <a:off x="4096" y="1347"/>
          <a:ext cx="8789929" cy="2802862"/>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hr-HR" sz="3200" kern="1200" dirty="0">
              <a:solidFill>
                <a:schemeClr val="bg1"/>
              </a:solidFill>
            </a:rPr>
            <a:t>Svi djelatnici Škole koji sudjeluju u nastavnom radu u Školi imaju sljedeće obveze:</a:t>
          </a:r>
        </a:p>
      </dsp:txBody>
      <dsp:txXfrm>
        <a:off x="86189" y="83440"/>
        <a:ext cx="8625743" cy="2638676"/>
      </dsp:txXfrm>
    </dsp:sp>
    <dsp:sp modelId="{991EE2FB-DC40-4803-9817-097842D5B261}">
      <dsp:nvSpPr>
        <dsp:cNvPr id="0" name=""/>
        <dsp:cNvSpPr/>
      </dsp:nvSpPr>
      <dsp:spPr>
        <a:xfrm>
          <a:off x="4096" y="3071186"/>
          <a:ext cx="1023513" cy="2802862"/>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r-HR" sz="1300" kern="1200" dirty="0">
              <a:solidFill>
                <a:schemeClr val="bg1"/>
              </a:solidFill>
            </a:rPr>
            <a:t>Nastojati  ostvariti visoku raznu znanja kod svojih učenika iz svojega područja ili predmeta</a:t>
          </a:r>
        </a:p>
      </dsp:txBody>
      <dsp:txXfrm>
        <a:off x="34074" y="3101164"/>
        <a:ext cx="963557" cy="2742906"/>
      </dsp:txXfrm>
    </dsp:sp>
    <dsp:sp modelId="{B6392D15-7543-4945-AFA7-62E37959825D}">
      <dsp:nvSpPr>
        <dsp:cNvPr id="0" name=""/>
        <dsp:cNvSpPr/>
      </dsp:nvSpPr>
      <dsp:spPr>
        <a:xfrm>
          <a:off x="1113584" y="3071186"/>
          <a:ext cx="1023513" cy="2802862"/>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r-HR" sz="1300" kern="1200" dirty="0">
              <a:solidFill>
                <a:schemeClr val="bg1"/>
              </a:solidFill>
            </a:rPr>
            <a:t>Obrađivati sve teme na otvoren, pošten i pozitivan način, a osobito teme koje učenici iz bilo kojeg razloga mogu smatrati osobito osjetljivima</a:t>
          </a:r>
        </a:p>
      </dsp:txBody>
      <dsp:txXfrm>
        <a:off x="1143562" y="3101164"/>
        <a:ext cx="963557" cy="2742906"/>
      </dsp:txXfrm>
    </dsp:sp>
    <dsp:sp modelId="{E57C535E-AB78-4106-BCE3-7D702217CFFC}">
      <dsp:nvSpPr>
        <dsp:cNvPr id="0" name=""/>
        <dsp:cNvSpPr/>
      </dsp:nvSpPr>
      <dsp:spPr>
        <a:xfrm>
          <a:off x="2223072" y="3071186"/>
          <a:ext cx="1023513" cy="2802862"/>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r-HR" sz="1300" kern="1200" dirty="0">
              <a:solidFill>
                <a:schemeClr val="bg1"/>
              </a:solidFill>
            </a:rPr>
            <a:t>Pridonositi intelektualnom razvoju učenika, poticati aktivnost učenika i njihovo kritičko i argumentirano mišljenje</a:t>
          </a:r>
        </a:p>
      </dsp:txBody>
      <dsp:txXfrm>
        <a:off x="2253050" y="3101164"/>
        <a:ext cx="963557" cy="2742906"/>
      </dsp:txXfrm>
    </dsp:sp>
    <dsp:sp modelId="{F564BD72-0BA1-4C4D-9F00-C4834AAA8560}">
      <dsp:nvSpPr>
        <dsp:cNvPr id="0" name=""/>
        <dsp:cNvSpPr/>
      </dsp:nvSpPr>
      <dsp:spPr>
        <a:xfrm>
          <a:off x="3332560" y="3071186"/>
          <a:ext cx="1023513" cy="2802862"/>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r-HR" sz="1200" kern="1200" dirty="0">
              <a:solidFill>
                <a:schemeClr val="bg1"/>
              </a:solidFill>
            </a:rPr>
            <a:t>Osigurati transparentnost i javnost te objektivnost ocjenjivanja, odnosno vrednovanje učeničkih postignuća u cilju poticanja njihova razvoja, poštujući njihovu osobnost</a:t>
          </a:r>
        </a:p>
      </dsp:txBody>
      <dsp:txXfrm>
        <a:off x="3362538" y="3101164"/>
        <a:ext cx="963557" cy="2742906"/>
      </dsp:txXfrm>
    </dsp:sp>
    <dsp:sp modelId="{545C3795-F5A3-40E9-93B2-0FD91C1E829A}">
      <dsp:nvSpPr>
        <dsp:cNvPr id="0" name=""/>
        <dsp:cNvSpPr/>
      </dsp:nvSpPr>
      <dsp:spPr>
        <a:xfrm>
          <a:off x="4442048" y="3071186"/>
          <a:ext cx="1023513" cy="2802862"/>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r-HR" sz="1300" kern="1200" dirty="0">
              <a:solidFill>
                <a:schemeClr val="bg1"/>
              </a:solidFill>
            </a:rPr>
            <a:t>Poštovati dignitet svojih kolega i u suradnji s njima raditi u interesu napredovanja svih učenika</a:t>
          </a:r>
        </a:p>
      </dsp:txBody>
      <dsp:txXfrm>
        <a:off x="4472026" y="3101164"/>
        <a:ext cx="963557" cy="2742906"/>
      </dsp:txXfrm>
    </dsp:sp>
    <dsp:sp modelId="{AC1F6E93-7BFF-440C-B6DC-0DEB4F9D504A}">
      <dsp:nvSpPr>
        <dsp:cNvPr id="0" name=""/>
        <dsp:cNvSpPr/>
      </dsp:nvSpPr>
      <dsp:spPr>
        <a:xfrm>
          <a:off x="5551537" y="3071186"/>
          <a:ext cx="1023513" cy="2802862"/>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r-HR" sz="1300" kern="1200" dirty="0">
              <a:solidFill>
                <a:schemeClr val="bg1"/>
              </a:solidFill>
            </a:rPr>
            <a:t>Poštovati obrazovne ciljeve i zadaće te standarde Škole u interesu razvoja učenika</a:t>
          </a:r>
        </a:p>
      </dsp:txBody>
      <dsp:txXfrm>
        <a:off x="5581515" y="3101164"/>
        <a:ext cx="963557" cy="2742906"/>
      </dsp:txXfrm>
    </dsp:sp>
    <dsp:sp modelId="{31E3C266-3DB7-45B6-A38D-D04BCDFB1A19}">
      <dsp:nvSpPr>
        <dsp:cNvPr id="0" name=""/>
        <dsp:cNvSpPr/>
      </dsp:nvSpPr>
      <dsp:spPr>
        <a:xfrm>
          <a:off x="6661025" y="3071186"/>
          <a:ext cx="1023513" cy="2802862"/>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r-HR" sz="1300" kern="1200" dirty="0">
              <a:solidFill>
                <a:schemeClr val="bg1"/>
              </a:solidFill>
            </a:rPr>
            <a:t>Uzimati u obzir mišljenje i ocjene učenika o svojoj nastavnoj kompetenciji u cilju unapređivanja kvalitete nastavnoga procesa</a:t>
          </a:r>
        </a:p>
      </dsp:txBody>
      <dsp:txXfrm>
        <a:off x="6691003" y="3101164"/>
        <a:ext cx="963557" cy="2742906"/>
      </dsp:txXfrm>
    </dsp:sp>
    <dsp:sp modelId="{58B36223-9A82-49F7-A417-3CB44CAB31C5}">
      <dsp:nvSpPr>
        <dsp:cNvPr id="0" name=""/>
        <dsp:cNvSpPr/>
      </dsp:nvSpPr>
      <dsp:spPr>
        <a:xfrm>
          <a:off x="7770513" y="3071186"/>
          <a:ext cx="1023513" cy="2802862"/>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r-HR" sz="1300" kern="1200" dirty="0">
              <a:solidFill>
                <a:schemeClr val="bg1"/>
              </a:solidFill>
            </a:rPr>
            <a:t>Svojim pravovremenim dolaženjem na nastavu djelatnici trebaju biti pozitivan primjer svojim učenicima</a:t>
          </a:r>
        </a:p>
      </dsp:txBody>
      <dsp:txXfrm>
        <a:off x="7800491" y="3101164"/>
        <a:ext cx="963557" cy="2742906"/>
      </dsp:txXfrm>
    </dsp:sp>
    <dsp:sp modelId="{DD886844-C2A7-4D10-B954-01F2536B3DB9}">
      <dsp:nvSpPr>
        <dsp:cNvPr id="0" name=""/>
        <dsp:cNvSpPr/>
      </dsp:nvSpPr>
      <dsp:spPr>
        <a:xfrm>
          <a:off x="8965976" y="1347"/>
          <a:ext cx="1023513" cy="2802862"/>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r-HR" sz="1200" kern="1200" dirty="0">
              <a:solidFill>
                <a:schemeClr val="bg1"/>
              </a:solidFill>
            </a:rPr>
            <a:t>Uspostaviti s učenicima odnos međusobnog povjerenja, uvažavanja i tolerancije </a:t>
          </a:r>
        </a:p>
      </dsp:txBody>
      <dsp:txXfrm>
        <a:off x="8995954" y="31325"/>
        <a:ext cx="963557" cy="27429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476AEB-9104-456C-AC08-956DC9889FC9}">
      <dsp:nvSpPr>
        <dsp:cNvPr id="0" name=""/>
        <dsp:cNvSpPr/>
      </dsp:nvSpPr>
      <dsp:spPr>
        <a:xfrm>
          <a:off x="894036" y="0"/>
          <a:ext cx="10132409" cy="6208644"/>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6916EC-36F6-4D79-8B7F-780053610761}">
      <dsp:nvSpPr>
        <dsp:cNvPr id="0" name=""/>
        <dsp:cNvSpPr/>
      </dsp:nvSpPr>
      <dsp:spPr>
        <a:xfrm>
          <a:off x="1273" y="1862593"/>
          <a:ext cx="3621472" cy="2483457"/>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r-HR" sz="1600" kern="1200" dirty="0">
              <a:solidFill>
                <a:schemeClr val="bg1"/>
              </a:solidFill>
            </a:rPr>
            <a:t>Roditelji se obvezuju poštivati Ustav i zakone Republike Hrvatske kao i sve propise i akte koje Škola donosi radi organizacije rada i života u Školi.</a:t>
          </a:r>
        </a:p>
      </dsp:txBody>
      <dsp:txXfrm>
        <a:off x="122505" y="1983825"/>
        <a:ext cx="3379008" cy="2240993"/>
      </dsp:txXfrm>
    </dsp:sp>
    <dsp:sp modelId="{7C60DE5F-BBD5-4845-9E74-9FD0DBB40969}">
      <dsp:nvSpPr>
        <dsp:cNvPr id="0" name=""/>
        <dsp:cNvSpPr/>
      </dsp:nvSpPr>
      <dsp:spPr>
        <a:xfrm>
          <a:off x="4149504" y="1862593"/>
          <a:ext cx="3621472" cy="2483457"/>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r-HR" sz="1300" kern="1200" dirty="0">
              <a:solidFill>
                <a:schemeClr val="bg1"/>
              </a:solidFill>
            </a:rPr>
            <a:t>Roditelji se obvezuju poštovati sve osobe koje sudjeluju u radu Škole, učenike, druge roditelje, te se obvezuju svakoga uvažavati  kao osobu sa pravom na svoje mišljenje bez obzira na rasu, vjeru, nacionalnost, imovinsko stanje, bračno stanje, spol, dob, invalidnost, socijalno stanje, obrazovanje i/ili bilo koji drugi kriterij diskriminacije koji bi mogao ugroziti jednakost između osoba u Školi, odnosno neće dopustiti bilo koji oblik zlostavljanja, uznemiravanja ili iskorištavanja kojim bi se činila bilo kakva povreda drugoj osobi. </a:t>
          </a:r>
        </a:p>
      </dsp:txBody>
      <dsp:txXfrm>
        <a:off x="4270736" y="1983825"/>
        <a:ext cx="3379008" cy="2240993"/>
      </dsp:txXfrm>
    </dsp:sp>
    <dsp:sp modelId="{E16E59A6-9A77-42D1-B63A-D51420DF6B1C}">
      <dsp:nvSpPr>
        <dsp:cNvPr id="0" name=""/>
        <dsp:cNvSpPr/>
      </dsp:nvSpPr>
      <dsp:spPr>
        <a:xfrm>
          <a:off x="8297736" y="1862593"/>
          <a:ext cx="3621472" cy="2483457"/>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r-HR" sz="1600" kern="1200" dirty="0">
              <a:solidFill>
                <a:schemeClr val="bg1"/>
              </a:solidFill>
            </a:rPr>
            <a:t>Roditelji će redovito ići na roditeljske sastanke i/ili konzultacije kako bi u svakom trenutku bili upoznati s uspjehom učenika koji ostvaruje u nastavnom programu kao i u ostalim aktivnostima Škole, a posebno kako bi imali saznanja o ponašanju djeteta prema svim sudionicima nastave i drugim učenicima.</a:t>
          </a:r>
        </a:p>
      </dsp:txBody>
      <dsp:txXfrm>
        <a:off x="8418968" y="1983825"/>
        <a:ext cx="3379008" cy="22409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84EAE4-A4B5-41E8-943B-C80E28DC2333}">
      <dsp:nvSpPr>
        <dsp:cNvPr id="0" name=""/>
        <dsp:cNvSpPr/>
      </dsp:nvSpPr>
      <dsp:spPr>
        <a:xfrm>
          <a:off x="1127" y="0"/>
          <a:ext cx="1994690" cy="5036207"/>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hr-HR" sz="1800" kern="1200" dirty="0">
              <a:solidFill>
                <a:schemeClr val="bg1"/>
              </a:solidFill>
            </a:rPr>
            <a:t>Roditelji će:</a:t>
          </a:r>
        </a:p>
      </dsp:txBody>
      <dsp:txXfrm>
        <a:off x="59549" y="58422"/>
        <a:ext cx="1877846" cy="4919363"/>
      </dsp:txXfrm>
    </dsp:sp>
    <dsp:sp modelId="{FA228E26-E642-4BB1-A635-12845CE04713}">
      <dsp:nvSpPr>
        <dsp:cNvPr id="0" name=""/>
        <dsp:cNvSpPr/>
      </dsp:nvSpPr>
      <dsp:spPr>
        <a:xfrm>
          <a:off x="2330925" y="0"/>
          <a:ext cx="1994690" cy="5036207"/>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r-HR" sz="1500" kern="1200" dirty="0">
              <a:solidFill>
                <a:schemeClr val="bg1"/>
              </a:solidFill>
            </a:rPr>
            <a:t>svakodnevno razgovarati s djetetom o svakodnevnim temama, u svakoj prilici nastojati djetetu ukazati na dobre/loše strane njegovog ponašanja, poticati ga na pozitivne aktivnosti, bodriti ga u teškoćama, razvijati osjećaj za njegovu samostalnost i individualnost, ali uz ukazivanje na osjećaje poštivanja i uvažavanja drugih s te prihvaćanja i prilagodbu suživota s njima</a:t>
          </a:r>
        </a:p>
      </dsp:txBody>
      <dsp:txXfrm>
        <a:off x="2389347" y="58422"/>
        <a:ext cx="1877846" cy="4919363"/>
      </dsp:txXfrm>
    </dsp:sp>
    <dsp:sp modelId="{3C379843-309D-46AC-A79E-C79AAD7F9EA4}">
      <dsp:nvSpPr>
        <dsp:cNvPr id="0" name=""/>
        <dsp:cNvSpPr/>
      </dsp:nvSpPr>
      <dsp:spPr>
        <a:xfrm>
          <a:off x="4660723" y="0"/>
          <a:ext cx="1994690" cy="5036207"/>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r-HR" sz="1500" kern="1200" dirty="0">
              <a:solidFill>
                <a:schemeClr val="bg1"/>
              </a:solidFill>
            </a:rPr>
            <a:t>surađivati međusobno, ali i sa svim sudionicima nastave i pružati si uzajamnu pomoć potrebnu u radu s djecom, kako u redovnim aktivnostima tako i u posebnim  i u problematičnim situacijama u svrhu kvalitetnije nastave i odgoja</a:t>
          </a:r>
        </a:p>
      </dsp:txBody>
      <dsp:txXfrm>
        <a:off x="4719145" y="58422"/>
        <a:ext cx="1877846" cy="4919363"/>
      </dsp:txXfrm>
    </dsp:sp>
    <dsp:sp modelId="{06D85836-2C5F-4E9F-9631-6036C1395A0C}">
      <dsp:nvSpPr>
        <dsp:cNvPr id="0" name=""/>
        <dsp:cNvSpPr/>
      </dsp:nvSpPr>
      <dsp:spPr>
        <a:xfrm>
          <a:off x="6990521" y="0"/>
          <a:ext cx="1994690" cy="5036207"/>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r-HR" sz="1500" kern="1200" dirty="0">
              <a:solidFill>
                <a:schemeClr val="bg1"/>
              </a:solidFill>
            </a:rPr>
            <a:t>na primjeren način potražiti pomoć mjerodavnih osoba Škole kako bi se u što kraćem vremenu i uz što svrsishodnije rješenje otklonio nekakav problem</a:t>
          </a:r>
        </a:p>
        <a:p>
          <a:pPr marL="0" lvl="0" indent="0" algn="ctr" defTabSz="666750">
            <a:lnSpc>
              <a:spcPct val="90000"/>
            </a:lnSpc>
            <a:spcBef>
              <a:spcPct val="0"/>
            </a:spcBef>
            <a:spcAft>
              <a:spcPct val="35000"/>
            </a:spcAft>
            <a:buNone/>
          </a:pPr>
          <a:endParaRPr lang="hr-HR" sz="1500" kern="1200" dirty="0">
            <a:solidFill>
              <a:schemeClr val="bg1"/>
            </a:solidFill>
          </a:endParaRPr>
        </a:p>
        <a:p>
          <a:pPr marL="0" lvl="0" indent="0" algn="ctr" defTabSz="666750">
            <a:lnSpc>
              <a:spcPct val="90000"/>
            </a:lnSpc>
            <a:spcBef>
              <a:spcPct val="0"/>
            </a:spcBef>
            <a:spcAft>
              <a:spcPct val="35000"/>
            </a:spcAft>
            <a:buNone/>
          </a:pPr>
          <a:r>
            <a:rPr lang="hr-HR" sz="1500" b="1" kern="1200" dirty="0">
              <a:solidFill>
                <a:schemeClr val="bg1"/>
              </a:solidFill>
            </a:rPr>
            <a:t>Tražiti pomoć najprije od učiteljice, zatim stručne službe ili ravnateljice, ukoliko je to potrebno.</a:t>
          </a:r>
        </a:p>
      </dsp:txBody>
      <dsp:txXfrm>
        <a:off x="7048943" y="58422"/>
        <a:ext cx="1877846" cy="4919363"/>
      </dsp:txXfrm>
    </dsp:sp>
    <dsp:sp modelId="{67946857-DF29-46E0-B866-0B7B3AB9DDBD}">
      <dsp:nvSpPr>
        <dsp:cNvPr id="0" name=""/>
        <dsp:cNvSpPr/>
      </dsp:nvSpPr>
      <dsp:spPr>
        <a:xfrm>
          <a:off x="9320319" y="0"/>
          <a:ext cx="1994690" cy="5036207"/>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r-HR" sz="1500" kern="1200" dirty="0">
              <a:solidFill>
                <a:schemeClr val="bg1"/>
              </a:solidFill>
            </a:rPr>
            <a:t>nastojati doprinositi ugledu škole savjesnim odgojem svojeg djeteta – učenika kao i aktivnim sudjelovanjem u nastavi i praćenju nastave Škole, te neće iznositi u javnost neistine o Školi, kao i informacije čijim bi iznošenjem za Školu mogla nastati bilo kakva šteta.</a:t>
          </a:r>
        </a:p>
      </dsp:txBody>
      <dsp:txXfrm>
        <a:off x="9378741" y="58422"/>
        <a:ext cx="1877846" cy="491936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1418CF-BC18-471C-AF74-455A10BBC936}">
      <dsp:nvSpPr>
        <dsp:cNvPr id="0" name=""/>
        <dsp:cNvSpPr/>
      </dsp:nvSpPr>
      <dsp:spPr>
        <a:xfrm>
          <a:off x="0" y="12400"/>
          <a:ext cx="4703378" cy="1296000"/>
        </a:xfrm>
        <a:prstGeom prst="rightArrow">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50487E-9F4D-49D8-AC64-344132652641}">
      <dsp:nvSpPr>
        <dsp:cNvPr id="0" name=""/>
        <dsp:cNvSpPr/>
      </dsp:nvSpPr>
      <dsp:spPr>
        <a:xfrm>
          <a:off x="377143" y="336400"/>
          <a:ext cx="3996034"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82880" rIns="0" bIns="182880" numCol="1" spcCol="1270" anchor="ctr" anchorCtr="0">
          <a:noAutofit/>
        </a:bodyPr>
        <a:lstStyle/>
        <a:p>
          <a:pPr marL="0" lvl="0" indent="0" algn="ctr" defTabSz="800100">
            <a:lnSpc>
              <a:spcPct val="90000"/>
            </a:lnSpc>
            <a:spcBef>
              <a:spcPct val="0"/>
            </a:spcBef>
            <a:spcAft>
              <a:spcPct val="35000"/>
            </a:spcAft>
            <a:buNone/>
          </a:pPr>
          <a:r>
            <a:rPr lang="hr-HR" sz="1800" b="1" kern="1200" dirty="0">
              <a:solidFill>
                <a:schemeClr val="bg1"/>
              </a:solidFill>
            </a:rPr>
            <a:t>NAPOMENA: DRUŠTVENE MREŽE</a:t>
          </a:r>
        </a:p>
      </dsp:txBody>
      <dsp:txXfrm>
        <a:off x="377143" y="336400"/>
        <a:ext cx="3996034" cy="6480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752663-5B31-4CAC-A172-61EBD7E65966}">
      <dsp:nvSpPr>
        <dsp:cNvPr id="0" name=""/>
        <dsp:cNvSpPr/>
      </dsp:nvSpPr>
      <dsp:spPr>
        <a:xfrm>
          <a:off x="0" y="304337"/>
          <a:ext cx="8758620" cy="5481000"/>
        </a:xfrm>
        <a:prstGeom prst="rect">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9766" tIns="312420" rIns="679766" bIns="106680" numCol="1" spcCol="1270" anchor="t" anchorCtr="0">
          <a:noAutofit/>
        </a:bodyPr>
        <a:lstStyle/>
        <a:p>
          <a:pPr marL="114300" lvl="1" indent="-114300" algn="l" defTabSz="666750">
            <a:lnSpc>
              <a:spcPct val="90000"/>
            </a:lnSpc>
            <a:spcBef>
              <a:spcPct val="0"/>
            </a:spcBef>
            <a:spcAft>
              <a:spcPct val="15000"/>
            </a:spcAft>
            <a:buChar char="•"/>
          </a:pPr>
          <a:r>
            <a:rPr lang="hr-HR" sz="1500" kern="1200" dirty="0"/>
            <a:t>na redovitu informaciju o uspjehu svojeg djeteta u nastavnom programu i školskim aktivnostima</a:t>
          </a:r>
        </a:p>
        <a:p>
          <a:pPr marL="114300" lvl="1" indent="-114300" algn="l" defTabSz="666750">
            <a:lnSpc>
              <a:spcPct val="90000"/>
            </a:lnSpc>
            <a:spcBef>
              <a:spcPct val="0"/>
            </a:spcBef>
            <a:spcAft>
              <a:spcPct val="15000"/>
            </a:spcAft>
            <a:buChar char="•"/>
          </a:pPr>
          <a:endParaRPr lang="hr-HR" sz="1500" kern="1200" dirty="0"/>
        </a:p>
        <a:p>
          <a:pPr marL="114300" lvl="1" indent="-114300" algn="l" defTabSz="666750">
            <a:lnSpc>
              <a:spcPct val="90000"/>
            </a:lnSpc>
            <a:spcBef>
              <a:spcPct val="0"/>
            </a:spcBef>
            <a:spcAft>
              <a:spcPct val="15000"/>
            </a:spcAft>
            <a:buChar char="•"/>
          </a:pPr>
          <a:r>
            <a:rPr lang="hr-HR" sz="1500" kern="1200" dirty="0"/>
            <a:t>uključivati se u nastavni program kad je to predviđeno kao i u razne aktivnosti Škole</a:t>
          </a:r>
        </a:p>
        <a:p>
          <a:pPr marL="114300" lvl="1" indent="-114300" algn="l" defTabSz="666750">
            <a:lnSpc>
              <a:spcPct val="90000"/>
            </a:lnSpc>
            <a:spcBef>
              <a:spcPct val="0"/>
            </a:spcBef>
            <a:spcAft>
              <a:spcPct val="15000"/>
            </a:spcAft>
            <a:buChar char="•"/>
          </a:pPr>
          <a:endParaRPr lang="hr-HR" sz="1500" kern="1200" dirty="0"/>
        </a:p>
        <a:p>
          <a:pPr marL="114300" lvl="1" indent="-114300" algn="l" defTabSz="666750">
            <a:lnSpc>
              <a:spcPct val="90000"/>
            </a:lnSpc>
            <a:spcBef>
              <a:spcPct val="0"/>
            </a:spcBef>
            <a:spcAft>
              <a:spcPct val="15000"/>
            </a:spcAft>
            <a:buChar char="•"/>
          </a:pPr>
          <a:r>
            <a:rPr lang="hr-HR" sz="1500" kern="1200" dirty="0"/>
            <a:t>uključivati se u rad Škole kao institucije</a:t>
          </a:r>
        </a:p>
        <a:p>
          <a:pPr marL="114300" lvl="1" indent="-114300" algn="l" defTabSz="666750">
            <a:lnSpc>
              <a:spcPct val="90000"/>
            </a:lnSpc>
            <a:spcBef>
              <a:spcPct val="0"/>
            </a:spcBef>
            <a:spcAft>
              <a:spcPct val="15000"/>
            </a:spcAft>
            <a:buChar char="•"/>
          </a:pPr>
          <a:endParaRPr lang="hr-HR" sz="1500" kern="1200" dirty="0"/>
        </a:p>
        <a:p>
          <a:pPr marL="114300" lvl="1" indent="-114300" algn="l" defTabSz="666750">
            <a:lnSpc>
              <a:spcPct val="90000"/>
            </a:lnSpc>
            <a:spcBef>
              <a:spcPct val="0"/>
            </a:spcBef>
            <a:spcAft>
              <a:spcPct val="15000"/>
            </a:spcAft>
            <a:buChar char="•"/>
          </a:pPr>
          <a:r>
            <a:rPr lang="hr-HR" sz="1500" kern="1200" dirty="0"/>
            <a:t>biti obaviješteni o svim aktima Škole kojima se regulira rad i život u Školi</a:t>
          </a:r>
        </a:p>
        <a:p>
          <a:pPr marL="114300" lvl="1" indent="-114300" algn="l" defTabSz="666750">
            <a:lnSpc>
              <a:spcPct val="90000"/>
            </a:lnSpc>
            <a:spcBef>
              <a:spcPct val="0"/>
            </a:spcBef>
            <a:spcAft>
              <a:spcPct val="15000"/>
            </a:spcAft>
            <a:buChar char="•"/>
          </a:pPr>
          <a:endParaRPr lang="hr-HR" sz="1500" kern="1200" dirty="0"/>
        </a:p>
        <a:p>
          <a:pPr marL="114300" lvl="1" indent="-114300" algn="l" defTabSz="666750">
            <a:lnSpc>
              <a:spcPct val="90000"/>
            </a:lnSpc>
            <a:spcBef>
              <a:spcPct val="0"/>
            </a:spcBef>
            <a:spcAft>
              <a:spcPct val="15000"/>
            </a:spcAft>
            <a:buChar char="•"/>
          </a:pPr>
          <a:r>
            <a:rPr lang="hr-HR" sz="1500" kern="1200" dirty="0"/>
            <a:t>pomagati djetetu u učenju i usmjeravati ga u stjecanju znanja</a:t>
          </a:r>
        </a:p>
        <a:p>
          <a:pPr marL="114300" lvl="1" indent="-114300" algn="l" defTabSz="666750">
            <a:lnSpc>
              <a:spcPct val="90000"/>
            </a:lnSpc>
            <a:spcBef>
              <a:spcPct val="0"/>
            </a:spcBef>
            <a:spcAft>
              <a:spcPct val="15000"/>
            </a:spcAft>
            <a:buChar char="•"/>
          </a:pPr>
          <a:endParaRPr lang="hr-HR" sz="1500" kern="1200" dirty="0"/>
        </a:p>
        <a:p>
          <a:pPr marL="114300" lvl="1" indent="-114300" algn="l" defTabSz="666750">
            <a:lnSpc>
              <a:spcPct val="90000"/>
            </a:lnSpc>
            <a:spcBef>
              <a:spcPct val="0"/>
            </a:spcBef>
            <a:spcAft>
              <a:spcPct val="15000"/>
            </a:spcAft>
            <a:buChar char="•"/>
          </a:pPr>
          <a:r>
            <a:rPr lang="hr-HR" sz="1500" kern="1200" dirty="0"/>
            <a:t>aktivno sudjelovati u odgoju djeteta</a:t>
          </a:r>
        </a:p>
        <a:p>
          <a:pPr marL="114300" lvl="1" indent="-114300" algn="l" defTabSz="666750">
            <a:lnSpc>
              <a:spcPct val="90000"/>
            </a:lnSpc>
            <a:spcBef>
              <a:spcPct val="0"/>
            </a:spcBef>
            <a:spcAft>
              <a:spcPct val="15000"/>
            </a:spcAft>
            <a:buChar char="•"/>
          </a:pPr>
          <a:endParaRPr lang="hr-HR" sz="1500" kern="1200" dirty="0"/>
        </a:p>
        <a:p>
          <a:pPr marL="114300" lvl="1" indent="-114300" algn="l" defTabSz="666750">
            <a:lnSpc>
              <a:spcPct val="90000"/>
            </a:lnSpc>
            <a:spcBef>
              <a:spcPct val="0"/>
            </a:spcBef>
            <a:spcAft>
              <a:spcPct val="15000"/>
            </a:spcAft>
            <a:buChar char="•"/>
          </a:pPr>
          <a:r>
            <a:rPr lang="hr-HR" sz="1500" kern="1200" dirty="0"/>
            <a:t>zatražiti stručnu pomoć Škole u nastalom problemu</a:t>
          </a:r>
        </a:p>
        <a:p>
          <a:pPr marL="114300" lvl="1" indent="-114300" algn="l" defTabSz="666750">
            <a:lnSpc>
              <a:spcPct val="90000"/>
            </a:lnSpc>
            <a:spcBef>
              <a:spcPct val="0"/>
            </a:spcBef>
            <a:spcAft>
              <a:spcPct val="15000"/>
            </a:spcAft>
            <a:buChar char="•"/>
          </a:pPr>
          <a:endParaRPr lang="hr-HR" sz="1500" kern="1200" dirty="0"/>
        </a:p>
        <a:p>
          <a:pPr marL="114300" lvl="1" indent="-114300" algn="l" defTabSz="666750">
            <a:lnSpc>
              <a:spcPct val="90000"/>
            </a:lnSpc>
            <a:spcBef>
              <a:spcPct val="0"/>
            </a:spcBef>
            <a:spcAft>
              <a:spcPct val="15000"/>
            </a:spcAft>
            <a:buChar char="•"/>
          </a:pPr>
          <a:r>
            <a:rPr lang="hr-HR" sz="1500" kern="1200" dirty="0"/>
            <a:t>surađivati s osobama u nastavi  i drugim roditeljima</a:t>
          </a:r>
        </a:p>
        <a:p>
          <a:pPr marL="114300" lvl="1" indent="-114300" algn="l" defTabSz="666750">
            <a:lnSpc>
              <a:spcPct val="90000"/>
            </a:lnSpc>
            <a:spcBef>
              <a:spcPct val="0"/>
            </a:spcBef>
            <a:spcAft>
              <a:spcPct val="15000"/>
            </a:spcAft>
            <a:buChar char="•"/>
          </a:pPr>
          <a:endParaRPr lang="hr-HR" sz="1500" kern="1200" dirty="0"/>
        </a:p>
        <a:p>
          <a:pPr marL="114300" lvl="1" indent="-114300" algn="l" defTabSz="666750">
            <a:lnSpc>
              <a:spcPct val="90000"/>
            </a:lnSpc>
            <a:spcBef>
              <a:spcPct val="0"/>
            </a:spcBef>
            <a:spcAft>
              <a:spcPct val="15000"/>
            </a:spcAft>
            <a:buChar char="•"/>
          </a:pPr>
          <a:r>
            <a:rPr lang="hr-HR" sz="1500" kern="1200" dirty="0"/>
            <a:t>zatražiti posebnu brigu za djecu s posebnim potrebama</a:t>
          </a:r>
        </a:p>
        <a:p>
          <a:pPr marL="114300" lvl="1" indent="-114300" algn="l" defTabSz="666750">
            <a:lnSpc>
              <a:spcPct val="90000"/>
            </a:lnSpc>
            <a:spcBef>
              <a:spcPct val="0"/>
            </a:spcBef>
            <a:spcAft>
              <a:spcPct val="15000"/>
            </a:spcAft>
            <a:buChar char="•"/>
          </a:pPr>
          <a:endParaRPr lang="hr-HR" sz="1500" kern="1200" dirty="0"/>
        </a:p>
        <a:p>
          <a:pPr marL="114300" lvl="1" indent="-114300" algn="l" defTabSz="666750">
            <a:lnSpc>
              <a:spcPct val="90000"/>
            </a:lnSpc>
            <a:spcBef>
              <a:spcPct val="0"/>
            </a:spcBef>
            <a:spcAft>
              <a:spcPct val="15000"/>
            </a:spcAft>
            <a:buChar char="•"/>
          </a:pPr>
          <a:r>
            <a:rPr lang="hr-HR" sz="1500" kern="1200" dirty="0"/>
            <a:t>ukazati na probleme</a:t>
          </a:r>
        </a:p>
        <a:p>
          <a:pPr marL="114300" lvl="1" indent="-114300" algn="l" defTabSz="666750">
            <a:lnSpc>
              <a:spcPct val="90000"/>
            </a:lnSpc>
            <a:spcBef>
              <a:spcPct val="0"/>
            </a:spcBef>
            <a:spcAft>
              <a:spcPct val="15000"/>
            </a:spcAft>
            <a:buChar char="•"/>
          </a:pPr>
          <a:endParaRPr lang="hr-HR" sz="1500" kern="1200" dirty="0"/>
        </a:p>
        <a:p>
          <a:pPr marL="114300" lvl="1" indent="-114300" algn="l" defTabSz="666750">
            <a:lnSpc>
              <a:spcPct val="90000"/>
            </a:lnSpc>
            <a:spcBef>
              <a:spcPct val="0"/>
            </a:spcBef>
            <a:spcAft>
              <a:spcPct val="15000"/>
            </a:spcAft>
            <a:buChar char="•"/>
          </a:pPr>
          <a:r>
            <a:rPr lang="hr-HR" sz="1500" kern="1200" dirty="0"/>
            <a:t>predložiti unaprjeđenja u nastavnom programu, aktivnostima i radu Škole</a:t>
          </a:r>
        </a:p>
      </dsp:txBody>
      <dsp:txXfrm>
        <a:off x="0" y="304337"/>
        <a:ext cx="8758620" cy="5481000"/>
      </dsp:txXfrm>
    </dsp:sp>
    <dsp:sp modelId="{287C081E-705C-4235-93A0-15D9B500BA0A}">
      <dsp:nvSpPr>
        <dsp:cNvPr id="0" name=""/>
        <dsp:cNvSpPr/>
      </dsp:nvSpPr>
      <dsp:spPr>
        <a:xfrm>
          <a:off x="437931" y="82937"/>
          <a:ext cx="6131034" cy="44280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1738" tIns="0" rIns="231738" bIns="0" numCol="1" spcCol="1270" anchor="ctr" anchorCtr="0">
          <a:noAutofit/>
        </a:bodyPr>
        <a:lstStyle/>
        <a:p>
          <a:pPr marL="0" lvl="0" indent="0" algn="l" defTabSz="666750">
            <a:lnSpc>
              <a:spcPct val="90000"/>
            </a:lnSpc>
            <a:spcBef>
              <a:spcPct val="0"/>
            </a:spcBef>
            <a:spcAft>
              <a:spcPct val="35000"/>
            </a:spcAft>
            <a:buNone/>
          </a:pPr>
          <a:r>
            <a:rPr lang="hr-HR" sz="1500" kern="1200" dirty="0"/>
            <a:t>Roditelji imaju pravo:  </a:t>
          </a:r>
        </a:p>
      </dsp:txBody>
      <dsp:txXfrm>
        <a:off x="459547" y="104553"/>
        <a:ext cx="6087802" cy="39956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80C35F-70F2-4C37-BFCE-1AE334754258}">
      <dsp:nvSpPr>
        <dsp:cNvPr id="0" name=""/>
        <dsp:cNvSpPr/>
      </dsp:nvSpPr>
      <dsp:spPr>
        <a:xfrm>
          <a:off x="480096" y="300858"/>
          <a:ext cx="4800964" cy="4813739"/>
        </a:xfrm>
        <a:prstGeom prst="downArrow">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17B733-FA6E-419E-8664-DC5B2385AD6A}">
      <dsp:nvSpPr>
        <dsp:cNvPr id="0" name=""/>
        <dsp:cNvSpPr/>
      </dsp:nvSpPr>
      <dsp:spPr>
        <a:xfrm>
          <a:off x="6001205" y="0"/>
          <a:ext cx="6001205" cy="60171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None/>
          </a:pPr>
          <a:endParaRPr lang="hr-HR" sz="1200" b="1" kern="1200" dirty="0"/>
        </a:p>
        <a:p>
          <a:pPr marL="114300" lvl="1" indent="-114300" algn="l" defTabSz="533400">
            <a:lnSpc>
              <a:spcPct val="90000"/>
            </a:lnSpc>
            <a:spcBef>
              <a:spcPct val="0"/>
            </a:spcBef>
            <a:spcAft>
              <a:spcPct val="15000"/>
            </a:spcAft>
            <a:buChar char="•"/>
          </a:pPr>
          <a:r>
            <a:rPr lang="hr-HR" sz="1200" b="1" kern="1200" dirty="0"/>
            <a:t>redovito dolaziti na roditeljske sastanke i informacije – U DOGOVORENO VRIJEME</a:t>
          </a:r>
        </a:p>
        <a:p>
          <a:pPr marL="114300" lvl="1" indent="-114300" algn="l" defTabSz="533400">
            <a:lnSpc>
              <a:spcPct val="90000"/>
            </a:lnSpc>
            <a:spcBef>
              <a:spcPct val="0"/>
            </a:spcBef>
            <a:spcAft>
              <a:spcPct val="15000"/>
            </a:spcAft>
            <a:buChar char="•"/>
          </a:pPr>
          <a:endParaRPr lang="hr-HR" sz="1200" b="1" kern="1200" dirty="0"/>
        </a:p>
        <a:p>
          <a:pPr marL="114300" lvl="1" indent="-114300" algn="l" defTabSz="533400">
            <a:lnSpc>
              <a:spcPct val="90000"/>
            </a:lnSpc>
            <a:spcBef>
              <a:spcPct val="0"/>
            </a:spcBef>
            <a:spcAft>
              <a:spcPct val="15000"/>
            </a:spcAft>
            <a:buChar char="•"/>
          </a:pPr>
          <a:r>
            <a:rPr lang="hr-HR" sz="1200" b="1" kern="1200" dirty="0"/>
            <a:t>redovito pratiti uspjeh djeteta u nastavi i aktivnostima</a:t>
          </a:r>
        </a:p>
        <a:p>
          <a:pPr marL="114300" lvl="1" indent="-114300" algn="l" defTabSz="533400">
            <a:lnSpc>
              <a:spcPct val="90000"/>
            </a:lnSpc>
            <a:spcBef>
              <a:spcPct val="0"/>
            </a:spcBef>
            <a:spcAft>
              <a:spcPct val="15000"/>
            </a:spcAft>
            <a:buChar char="•"/>
          </a:pPr>
          <a:endParaRPr lang="hr-HR" sz="1200" b="1" kern="1200" dirty="0"/>
        </a:p>
        <a:p>
          <a:pPr marL="114300" lvl="1" indent="-114300" algn="l" defTabSz="533400">
            <a:lnSpc>
              <a:spcPct val="90000"/>
            </a:lnSpc>
            <a:spcBef>
              <a:spcPct val="0"/>
            </a:spcBef>
            <a:spcAft>
              <a:spcPct val="15000"/>
            </a:spcAft>
            <a:buChar char="•"/>
          </a:pPr>
          <a:r>
            <a:rPr lang="hr-HR" sz="1200" b="1" kern="1200" dirty="0"/>
            <a:t>redovito pratiti ponašanje djeteta u Školi u odnosu na sudionike u nastavi i druge učenike</a:t>
          </a:r>
        </a:p>
        <a:p>
          <a:pPr marL="114300" lvl="1" indent="-114300" algn="l" defTabSz="533400">
            <a:lnSpc>
              <a:spcPct val="90000"/>
            </a:lnSpc>
            <a:spcBef>
              <a:spcPct val="0"/>
            </a:spcBef>
            <a:spcAft>
              <a:spcPct val="15000"/>
            </a:spcAft>
            <a:buChar char="•"/>
          </a:pPr>
          <a:endParaRPr lang="hr-HR" sz="1200" b="1" kern="1200" dirty="0"/>
        </a:p>
        <a:p>
          <a:pPr marL="114300" lvl="1" indent="-114300" algn="l" defTabSz="533400">
            <a:lnSpc>
              <a:spcPct val="90000"/>
            </a:lnSpc>
            <a:spcBef>
              <a:spcPct val="0"/>
            </a:spcBef>
            <a:spcAft>
              <a:spcPct val="15000"/>
            </a:spcAft>
            <a:buChar char="•"/>
          </a:pPr>
          <a:r>
            <a:rPr lang="hr-HR" sz="1200" b="1" kern="1200" dirty="0"/>
            <a:t>redovito upućivati dijete u Školu</a:t>
          </a:r>
        </a:p>
        <a:p>
          <a:pPr marL="114300" lvl="1" indent="-114300" algn="l" defTabSz="533400">
            <a:lnSpc>
              <a:spcPct val="90000"/>
            </a:lnSpc>
            <a:spcBef>
              <a:spcPct val="0"/>
            </a:spcBef>
            <a:spcAft>
              <a:spcPct val="15000"/>
            </a:spcAft>
            <a:buChar char="•"/>
          </a:pPr>
          <a:endParaRPr lang="hr-HR" sz="1200" b="1" kern="1200" dirty="0"/>
        </a:p>
        <a:p>
          <a:pPr marL="114300" lvl="1" indent="-114300" algn="l" defTabSz="533400">
            <a:lnSpc>
              <a:spcPct val="90000"/>
            </a:lnSpc>
            <a:spcBef>
              <a:spcPct val="0"/>
            </a:spcBef>
            <a:spcAft>
              <a:spcPct val="15000"/>
            </a:spcAft>
            <a:buChar char="•"/>
          </a:pPr>
          <a:r>
            <a:rPr lang="hr-HR" sz="1200" b="1" kern="1200" dirty="0"/>
            <a:t>opremiti dijete potrebnim knjigama i priborom za nastavu i aktivnosti</a:t>
          </a:r>
        </a:p>
        <a:p>
          <a:pPr marL="114300" lvl="1" indent="-114300" algn="l" defTabSz="533400">
            <a:lnSpc>
              <a:spcPct val="90000"/>
            </a:lnSpc>
            <a:spcBef>
              <a:spcPct val="0"/>
            </a:spcBef>
            <a:spcAft>
              <a:spcPct val="15000"/>
            </a:spcAft>
            <a:buChar char="•"/>
          </a:pPr>
          <a:endParaRPr lang="hr-HR" sz="1200" b="1" kern="1200" dirty="0"/>
        </a:p>
        <a:p>
          <a:pPr marL="114300" lvl="1" indent="-114300" algn="l" defTabSz="533400">
            <a:lnSpc>
              <a:spcPct val="90000"/>
            </a:lnSpc>
            <a:spcBef>
              <a:spcPct val="0"/>
            </a:spcBef>
            <a:spcAft>
              <a:spcPct val="15000"/>
            </a:spcAft>
            <a:buChar char="•"/>
          </a:pPr>
          <a:r>
            <a:rPr lang="hr-HR" sz="1200" b="1" kern="1200" dirty="0"/>
            <a:t>upućivati dijete u Školu u urednoj i čistoj odjeći i obući</a:t>
          </a:r>
        </a:p>
        <a:p>
          <a:pPr marL="114300" lvl="1" indent="-114300" algn="l" defTabSz="533400">
            <a:lnSpc>
              <a:spcPct val="90000"/>
            </a:lnSpc>
            <a:spcBef>
              <a:spcPct val="0"/>
            </a:spcBef>
            <a:spcAft>
              <a:spcPct val="15000"/>
            </a:spcAft>
            <a:buChar char="•"/>
          </a:pPr>
          <a:endParaRPr lang="hr-HR" sz="1200" b="1" kern="1200" dirty="0"/>
        </a:p>
        <a:p>
          <a:pPr marL="114300" lvl="1" indent="-114300" algn="l" defTabSz="533400">
            <a:lnSpc>
              <a:spcPct val="90000"/>
            </a:lnSpc>
            <a:spcBef>
              <a:spcPct val="0"/>
            </a:spcBef>
            <a:spcAft>
              <a:spcPct val="15000"/>
            </a:spcAft>
            <a:buChar char="•"/>
          </a:pPr>
          <a:r>
            <a:rPr lang="hr-HR" sz="1200" b="1" kern="1200" dirty="0"/>
            <a:t>brinuti se za zdravlje djeteta</a:t>
          </a:r>
        </a:p>
        <a:p>
          <a:pPr marL="114300" lvl="1" indent="-114300" algn="l" defTabSz="533400">
            <a:lnSpc>
              <a:spcPct val="90000"/>
            </a:lnSpc>
            <a:spcBef>
              <a:spcPct val="0"/>
            </a:spcBef>
            <a:spcAft>
              <a:spcPct val="15000"/>
            </a:spcAft>
            <a:buChar char="•"/>
          </a:pPr>
          <a:endParaRPr lang="hr-HR" sz="1200" b="1" kern="1200" dirty="0"/>
        </a:p>
        <a:p>
          <a:pPr marL="114300" lvl="1" indent="-114300" algn="l" defTabSz="533400">
            <a:lnSpc>
              <a:spcPct val="90000"/>
            </a:lnSpc>
            <a:spcBef>
              <a:spcPct val="0"/>
            </a:spcBef>
            <a:spcAft>
              <a:spcPct val="15000"/>
            </a:spcAft>
            <a:buChar char="•"/>
          </a:pPr>
          <a:r>
            <a:rPr lang="hr-HR" sz="1200" b="1" kern="1200" dirty="0"/>
            <a:t>uredno izvršavati prihvaćene obveze u svezi nastavnog programa  u aktivnostima  Škole</a:t>
          </a:r>
        </a:p>
        <a:p>
          <a:pPr marL="114300" lvl="1" indent="-114300" algn="l" defTabSz="533400">
            <a:lnSpc>
              <a:spcPct val="90000"/>
            </a:lnSpc>
            <a:spcBef>
              <a:spcPct val="0"/>
            </a:spcBef>
            <a:spcAft>
              <a:spcPct val="15000"/>
            </a:spcAft>
            <a:buChar char="•"/>
          </a:pPr>
          <a:endParaRPr lang="hr-HR" sz="1200" b="1" kern="1200" dirty="0"/>
        </a:p>
        <a:p>
          <a:pPr marL="114300" lvl="1" indent="-114300" algn="l" defTabSz="533400">
            <a:lnSpc>
              <a:spcPct val="90000"/>
            </a:lnSpc>
            <a:spcBef>
              <a:spcPct val="0"/>
            </a:spcBef>
            <a:spcAft>
              <a:spcPct val="15000"/>
            </a:spcAft>
            <a:buChar char="•"/>
          </a:pPr>
          <a:r>
            <a:rPr lang="hr-HR" sz="1200" b="1" kern="1200" dirty="0"/>
            <a:t>prihvaćene obveze u svezi rada Škole kao institucije uredno izvršavati</a:t>
          </a:r>
        </a:p>
        <a:p>
          <a:pPr marL="114300" lvl="1" indent="-114300" algn="l" defTabSz="533400">
            <a:lnSpc>
              <a:spcPct val="90000"/>
            </a:lnSpc>
            <a:spcBef>
              <a:spcPct val="0"/>
            </a:spcBef>
            <a:spcAft>
              <a:spcPct val="15000"/>
            </a:spcAft>
            <a:buChar char="•"/>
          </a:pPr>
          <a:endParaRPr lang="hr-HR" sz="1200" b="1" kern="1200" dirty="0"/>
        </a:p>
        <a:p>
          <a:pPr marL="114300" lvl="1" indent="-114300" algn="l" defTabSz="533400">
            <a:lnSpc>
              <a:spcPct val="90000"/>
            </a:lnSpc>
            <a:spcBef>
              <a:spcPct val="0"/>
            </a:spcBef>
            <a:spcAft>
              <a:spcPct val="15000"/>
            </a:spcAft>
            <a:buChar char="•"/>
          </a:pPr>
          <a:r>
            <a:rPr lang="hr-HR" sz="1200" b="1" kern="1200" dirty="0"/>
            <a:t>ukazati djetetu na obvezu poštivanja akata Škole</a:t>
          </a:r>
        </a:p>
        <a:p>
          <a:pPr marL="114300" lvl="1" indent="-114300" algn="l" defTabSz="533400">
            <a:lnSpc>
              <a:spcPct val="90000"/>
            </a:lnSpc>
            <a:spcBef>
              <a:spcPct val="0"/>
            </a:spcBef>
            <a:spcAft>
              <a:spcPct val="15000"/>
            </a:spcAft>
            <a:buChar char="•"/>
          </a:pPr>
          <a:endParaRPr lang="hr-HR" sz="1200" b="1" kern="1200" dirty="0"/>
        </a:p>
        <a:p>
          <a:pPr marL="114300" lvl="1" indent="-114300" algn="l" defTabSz="533400">
            <a:lnSpc>
              <a:spcPct val="90000"/>
            </a:lnSpc>
            <a:spcBef>
              <a:spcPct val="0"/>
            </a:spcBef>
            <a:spcAft>
              <a:spcPct val="15000"/>
            </a:spcAft>
            <a:buChar char="•"/>
          </a:pPr>
          <a:r>
            <a:rPr lang="hr-HR" sz="1200" b="1" kern="1200" dirty="0"/>
            <a:t>odgajati dijete u skladu s navedenim načelima u ovom Kodeksu</a:t>
          </a:r>
        </a:p>
        <a:p>
          <a:pPr marL="114300" lvl="1" indent="-114300" algn="l" defTabSz="533400">
            <a:lnSpc>
              <a:spcPct val="90000"/>
            </a:lnSpc>
            <a:spcBef>
              <a:spcPct val="0"/>
            </a:spcBef>
            <a:spcAft>
              <a:spcPct val="15000"/>
            </a:spcAft>
            <a:buChar char="•"/>
          </a:pPr>
          <a:endParaRPr lang="hr-HR" sz="1200" b="1" kern="1200" dirty="0"/>
        </a:p>
        <a:p>
          <a:pPr marL="114300" lvl="1" indent="-114300" algn="l" defTabSz="533400">
            <a:lnSpc>
              <a:spcPct val="90000"/>
            </a:lnSpc>
            <a:spcBef>
              <a:spcPct val="0"/>
            </a:spcBef>
            <a:spcAft>
              <a:spcPct val="15000"/>
            </a:spcAft>
            <a:buChar char="•"/>
          </a:pPr>
          <a:r>
            <a:rPr lang="hr-HR" sz="1200" b="1" kern="1200" dirty="0"/>
            <a:t>u odnosu prema djelatnicima škole treba nastupati pristojno, skromno, nepristrano, savjesno i profesionalno</a:t>
          </a:r>
        </a:p>
        <a:p>
          <a:pPr marL="114300" lvl="1" indent="-114300" algn="l" defTabSz="533400">
            <a:lnSpc>
              <a:spcPct val="90000"/>
            </a:lnSpc>
            <a:spcBef>
              <a:spcPct val="0"/>
            </a:spcBef>
            <a:spcAft>
              <a:spcPct val="15000"/>
            </a:spcAft>
            <a:buChar char="•"/>
          </a:pPr>
          <a:endParaRPr lang="hr-HR" sz="1200" b="1" kern="1200" dirty="0"/>
        </a:p>
        <a:p>
          <a:pPr marL="114300" lvl="1" indent="-114300" algn="l" defTabSz="533400">
            <a:lnSpc>
              <a:spcPct val="90000"/>
            </a:lnSpc>
            <a:spcBef>
              <a:spcPct val="0"/>
            </a:spcBef>
            <a:spcAft>
              <a:spcPct val="15000"/>
            </a:spcAft>
            <a:buChar char="•"/>
          </a:pPr>
          <a:r>
            <a:rPr lang="hr-HR" sz="1200" b="1" kern="1200" dirty="0"/>
            <a:t>odazvati se pozivu Škole radi rješavanja problema</a:t>
          </a:r>
        </a:p>
        <a:p>
          <a:pPr marL="114300" lvl="1" indent="-114300" algn="l" defTabSz="533400">
            <a:lnSpc>
              <a:spcPct val="90000"/>
            </a:lnSpc>
            <a:spcBef>
              <a:spcPct val="0"/>
            </a:spcBef>
            <a:spcAft>
              <a:spcPct val="15000"/>
            </a:spcAft>
            <a:buChar char="•"/>
          </a:pPr>
          <a:endParaRPr lang="hr-HR" sz="1200" b="1" kern="1200" dirty="0"/>
        </a:p>
        <a:p>
          <a:pPr marL="114300" lvl="1" indent="-114300" algn="l" defTabSz="533400">
            <a:lnSpc>
              <a:spcPct val="90000"/>
            </a:lnSpc>
            <a:spcBef>
              <a:spcPct val="0"/>
            </a:spcBef>
            <a:spcAft>
              <a:spcPct val="15000"/>
            </a:spcAft>
            <a:buChar char="•"/>
          </a:pPr>
          <a:r>
            <a:rPr lang="hr-HR" sz="1200" b="1" kern="1200" dirty="0"/>
            <a:t>biti aktivan u rješavanju problema</a:t>
          </a:r>
        </a:p>
        <a:p>
          <a:pPr marL="114300" lvl="1" indent="-114300" algn="l" defTabSz="533400">
            <a:lnSpc>
              <a:spcPct val="90000"/>
            </a:lnSpc>
            <a:spcBef>
              <a:spcPct val="0"/>
            </a:spcBef>
            <a:spcAft>
              <a:spcPct val="15000"/>
            </a:spcAft>
            <a:buChar char="•"/>
          </a:pPr>
          <a:endParaRPr lang="hr-HR" sz="1200" b="1" kern="1200" dirty="0"/>
        </a:p>
        <a:p>
          <a:pPr marL="114300" lvl="1" indent="-114300" algn="l" defTabSz="533400">
            <a:lnSpc>
              <a:spcPct val="90000"/>
            </a:lnSpc>
            <a:spcBef>
              <a:spcPct val="0"/>
            </a:spcBef>
            <a:spcAft>
              <a:spcPct val="15000"/>
            </a:spcAft>
            <a:buChar char="•"/>
          </a:pPr>
          <a:r>
            <a:rPr lang="hr-HR" sz="1200" b="1" kern="1200" dirty="0"/>
            <a:t>postupati u skladu s navedenim načelima i obvezama u ovom Kodeksu</a:t>
          </a:r>
        </a:p>
      </dsp:txBody>
      <dsp:txXfrm>
        <a:off x="6001205" y="0"/>
        <a:ext cx="6001205" cy="6017173"/>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r-HR"/>
              <a:t>Kliknite da biste uredili stil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pPr/>
              <a:t>10/4/2023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val="3664927718"/>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F6FA2B21-3FCD-4721-B95C-427943F61125}" type="datetime1">
              <a:rPr lang="en-US" smtClean="0"/>
              <a:pPr/>
              <a:t>10/4/2023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val="104417519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r-HR"/>
              <a:t>Kliknite da biste uredili stil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Kliknite da biste uredili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F6FA2B21-3FCD-4721-B95C-427943F61125}" type="datetime1">
              <a:rPr lang="en-US" smtClean="0"/>
              <a:pPr/>
              <a:t>10/4/2023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5409603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F6FA2B21-3FCD-4721-B95C-427943F61125}" type="datetime1">
              <a:rPr lang="en-US" smtClean="0"/>
              <a:pPr/>
              <a:t>10/4/2023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val="327108842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r-HR"/>
              <a:t>Kliknite da biste uredili stil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Kliknite da biste uredili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F6FA2B21-3FCD-4721-B95C-427943F61125}" type="datetime1">
              <a:rPr lang="en-US" smtClean="0"/>
              <a:pPr/>
              <a:t>10/4/2023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123039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r-HR"/>
              <a:t>Kliknite da biste uredili stil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Kliknite da biste uredili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F6FA2B21-3FCD-4721-B95C-427943F61125}" type="datetime1">
              <a:rPr lang="en-US" smtClean="0"/>
              <a:pPr/>
              <a:t>10/4/2023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val="394008162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pPr/>
              <a:t>10/4/2023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val="335582908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pPr/>
              <a:t>10/4/2023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val="162568438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pPr/>
              <a:t>10/4/2023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val="43068319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F6FA2B21-3FCD-4721-B95C-427943F61125}" type="datetime1">
              <a:rPr lang="en-US" smtClean="0"/>
              <a:pPr/>
              <a:t>10/4/2023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val="199545828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F6FA2B21-3FCD-4721-B95C-427943F61125}" type="datetime1">
              <a:rPr lang="en-US" smtClean="0"/>
              <a:pPr/>
              <a:t>10/4/2023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val="393243281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F6FA2B21-3FCD-4721-B95C-427943F61125}" type="datetime1">
              <a:rPr lang="en-US" smtClean="0"/>
              <a:pPr/>
              <a:t>10/4/2023</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val="17006798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F6FA2B21-3FCD-4721-B95C-427943F61125}" type="datetime1">
              <a:rPr lang="en-US" smtClean="0"/>
              <a:pPr/>
              <a:t>10/4/2023</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val="3111436182"/>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FA2B21-3FCD-4721-B95C-427943F61125}" type="datetime1">
              <a:rPr lang="en-US" smtClean="0"/>
              <a:pPr/>
              <a:t>10/4/2023</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val="137553293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r-HR"/>
              <a:t>Kliknite da biste uredili stil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F6FA2B21-3FCD-4721-B95C-427943F61125}" type="datetime1">
              <a:rPr lang="en-US" smtClean="0"/>
              <a:pPr/>
              <a:t>10/4/2023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val="196309382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fld id="{F6FA2B21-3FCD-4721-B95C-427943F61125}" type="datetime1">
              <a:rPr lang="en-US" smtClean="0"/>
              <a:pPr/>
              <a:t>10/4/2023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val="105440513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FA2B21-3FCD-4721-B95C-427943F61125}" type="datetime1">
              <a:rPr lang="en-US" smtClean="0"/>
              <a:pPr/>
              <a:t>10/4/2023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3075394653"/>
      </p:ext>
    </p:extLst>
  </p:cSld>
  <p:clrMap bg1="dk1" tx1="lt1" bg2="dk2" tx2="lt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 id="2147483941" r:id="rId12"/>
    <p:sldLayoutId id="2147483942" r:id="rId13"/>
    <p:sldLayoutId id="2147483943" r:id="rId14"/>
    <p:sldLayoutId id="2147483944" r:id="rId15"/>
    <p:sldLayoutId id="2147483945"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Picture 3" descr="Slika na kojoj se prikazuje biljka&#10;&#10;Opis je automatski generiran">
            <a:extLst>
              <a:ext uri="{FF2B5EF4-FFF2-40B4-BE49-F238E27FC236}">
                <a16:creationId xmlns:a16="http://schemas.microsoft.com/office/drawing/2014/main" id="{4CA5DB83-5DA4-4CCE-AA07-7BDCD61C0AE8}"/>
              </a:ext>
            </a:extLst>
          </p:cNvPr>
          <p:cNvPicPr>
            <a:picLocks noChangeAspect="1"/>
          </p:cNvPicPr>
          <p:nvPr/>
        </p:nvPicPr>
        <p:blipFill rotWithShape="1">
          <a:blip r:embed="rId2" cstate="print"/>
          <a:srcRect l="18892" t="8664" r="20704" b="-1"/>
          <a:stretch/>
        </p:blipFill>
        <p:spPr>
          <a:xfrm>
            <a:off x="4269854" y="-1"/>
            <a:ext cx="7922146" cy="6858001"/>
          </a:xfrm>
          <a:custGeom>
            <a:avLst/>
            <a:gdLst>
              <a:gd name="connsiteX0" fmla="*/ 379987 w 7922146"/>
              <a:gd name="connsiteY0" fmla="*/ 0 h 6858001"/>
              <a:gd name="connsiteX1" fmla="*/ 5304971 w 7922146"/>
              <a:gd name="connsiteY1" fmla="*/ 0 h 6858001"/>
              <a:gd name="connsiteX2" fmla="*/ 7065281 w 7922146"/>
              <a:gd name="connsiteY2" fmla="*/ 0 h 6858001"/>
              <a:gd name="connsiteX3" fmla="*/ 7397540 w 7922146"/>
              <a:gd name="connsiteY3" fmla="*/ 0 h 6858001"/>
              <a:gd name="connsiteX4" fmla="*/ 7397540 w 7922146"/>
              <a:gd name="connsiteY4" fmla="*/ 1 h 6858001"/>
              <a:gd name="connsiteX5" fmla="*/ 7922146 w 7922146"/>
              <a:gd name="connsiteY5" fmla="*/ 1 h 6858001"/>
              <a:gd name="connsiteX6" fmla="*/ 7922146 w 7922146"/>
              <a:gd name="connsiteY6" fmla="*/ 6858001 h 6858001"/>
              <a:gd name="connsiteX7" fmla="*/ 7065281 w 7922146"/>
              <a:gd name="connsiteY7" fmla="*/ 6858001 h 6858001"/>
              <a:gd name="connsiteX8" fmla="*/ 7065281 w 7922146"/>
              <a:gd name="connsiteY8" fmla="*/ 6858000 h 6858001"/>
              <a:gd name="connsiteX9" fmla="*/ 5932989 w 7922146"/>
              <a:gd name="connsiteY9" fmla="*/ 6858000 h 6858001"/>
              <a:gd name="connsiteX10" fmla="*/ 5932989 w 7922146"/>
              <a:gd name="connsiteY10" fmla="*/ 6858001 h 6858001"/>
              <a:gd name="connsiteX11" fmla="*/ 27809 w 7922146"/>
              <a:gd name="connsiteY11" fmla="*/ 6858001 h 6858001"/>
              <a:gd name="connsiteX12" fmla="*/ 1803228 w 7922146"/>
              <a:gd name="connsiteY12" fmla="*/ 4521201 h 6858001"/>
              <a:gd name="connsiteX13" fmla="*/ 0 w 7922146"/>
              <a:gd name="connsiteY13" fmla="*/ 0 h 6858001"/>
              <a:gd name="connsiteX14" fmla="*/ 379987 w 7922146"/>
              <a:gd name="connsiteY14" fmla="*/ 0 h 6858001"/>
              <a:gd name="connsiteX15" fmla="*/ 0 w 7922146"/>
              <a:gd name="connsiteY15" fmla="*/ 407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Naslov 1">
            <a:extLst>
              <a:ext uri="{FF2B5EF4-FFF2-40B4-BE49-F238E27FC236}">
                <a16:creationId xmlns:a16="http://schemas.microsoft.com/office/drawing/2014/main" id="{A844E5D4-4071-4F06-B1D1-08E63E268EE7}"/>
              </a:ext>
            </a:extLst>
          </p:cNvPr>
          <p:cNvSpPr>
            <a:spLocks noGrp="1"/>
          </p:cNvSpPr>
          <p:nvPr>
            <p:ph type="ctrTitle"/>
          </p:nvPr>
        </p:nvSpPr>
        <p:spPr>
          <a:xfrm>
            <a:off x="367782" y="2347739"/>
            <a:ext cx="5163223" cy="2369093"/>
          </a:xfrm>
        </p:spPr>
        <p:txBody>
          <a:bodyPr>
            <a:normAutofit fontScale="90000"/>
          </a:bodyPr>
          <a:lstStyle/>
          <a:p>
            <a:pPr algn="ctr"/>
            <a:r>
              <a:rPr lang="hr-HR" sz="4800" dirty="0"/>
              <a:t>ETIČKI KODEKS UČITELJA,STRUČNIH SURADNIKA, UČENIKA I RODITELJA</a:t>
            </a:r>
          </a:p>
        </p:txBody>
      </p:sp>
      <p:sp>
        <p:nvSpPr>
          <p:cNvPr id="3" name="Podnaslov 2">
            <a:extLst>
              <a:ext uri="{FF2B5EF4-FFF2-40B4-BE49-F238E27FC236}">
                <a16:creationId xmlns:a16="http://schemas.microsoft.com/office/drawing/2014/main" id="{FD7D500D-627F-4DF4-9123-DF05C80F4D05}"/>
              </a:ext>
            </a:extLst>
          </p:cNvPr>
          <p:cNvSpPr>
            <a:spLocks noGrp="1"/>
          </p:cNvSpPr>
          <p:nvPr>
            <p:ph type="subTitle" idx="1"/>
          </p:nvPr>
        </p:nvSpPr>
        <p:spPr>
          <a:xfrm>
            <a:off x="468145" y="5110382"/>
            <a:ext cx="4305481" cy="1223187"/>
          </a:xfrm>
        </p:spPr>
        <p:txBody>
          <a:bodyPr>
            <a:normAutofit/>
          </a:bodyPr>
          <a:lstStyle/>
          <a:p>
            <a:pPr algn="ctr"/>
            <a:r>
              <a:rPr lang="hr-HR" sz="1600" dirty="0"/>
              <a:t>OSNOVNA ŠKOLA DORE PEJAČEVIĆ NAŠICE</a:t>
            </a:r>
          </a:p>
          <a:p>
            <a:pPr algn="ctr"/>
            <a:r>
              <a:rPr lang="hr-HR" sz="1600" dirty="0"/>
              <a:t>RUJAN, 2023.</a:t>
            </a:r>
          </a:p>
        </p:txBody>
      </p:sp>
    </p:spTree>
    <p:extLst>
      <p:ext uri="{BB962C8B-B14F-4D97-AF65-F5344CB8AC3E}">
        <p14:creationId xmlns:p14="http://schemas.microsoft.com/office/powerpoint/2010/main" val="2821882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jagram 4">
            <a:extLst>
              <a:ext uri="{FF2B5EF4-FFF2-40B4-BE49-F238E27FC236}">
                <a16:creationId xmlns:a16="http://schemas.microsoft.com/office/drawing/2014/main" id="{AFAEE7F1-5A9D-4EE0-8744-B19D913A74DC}"/>
              </a:ext>
            </a:extLst>
          </p:cNvPr>
          <p:cNvGraphicFramePr>
            <a:graphicFrameLocks noGrp="1"/>
          </p:cNvGraphicFramePr>
          <p:nvPr>
            <p:ph idx="1"/>
            <p:extLst>
              <p:ext uri="{D42A27DB-BD31-4B8C-83A1-F6EECF244321}">
                <p14:modId xmlns:p14="http://schemas.microsoft.com/office/powerpoint/2010/main" val="3486983445"/>
              </p:ext>
            </p:extLst>
          </p:nvPr>
        </p:nvGraphicFramePr>
        <p:xfrm>
          <a:off x="516759" y="385380"/>
          <a:ext cx="8758620" cy="58682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5424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07B1311-3D6C-45A2-B6E2-A01957584FAE}"/>
              </a:ext>
            </a:extLst>
          </p:cNvPr>
          <p:cNvSpPr>
            <a:spLocks noGrp="1"/>
          </p:cNvSpPr>
          <p:nvPr>
            <p:ph type="title"/>
          </p:nvPr>
        </p:nvSpPr>
        <p:spPr>
          <a:xfrm>
            <a:off x="448051" y="61310"/>
            <a:ext cx="8596668" cy="1320800"/>
          </a:xfrm>
        </p:spPr>
        <p:txBody>
          <a:bodyPr/>
          <a:lstStyle/>
          <a:p>
            <a:pPr lvl="0"/>
            <a:r>
              <a:rPr lang="hr-HR" b="0" dirty="0"/>
              <a:t>Roditelji imaju obavezu:</a:t>
            </a:r>
          </a:p>
        </p:txBody>
      </p:sp>
      <p:graphicFrame>
        <p:nvGraphicFramePr>
          <p:cNvPr id="4" name="Dijagram 4">
            <a:extLst>
              <a:ext uri="{FF2B5EF4-FFF2-40B4-BE49-F238E27FC236}">
                <a16:creationId xmlns:a16="http://schemas.microsoft.com/office/drawing/2014/main" id="{306B016F-8825-4A2E-821C-484ADA57AFC2}"/>
              </a:ext>
            </a:extLst>
          </p:cNvPr>
          <p:cNvGraphicFramePr>
            <a:graphicFrameLocks noGrp="1"/>
          </p:cNvGraphicFramePr>
          <p:nvPr>
            <p:ph idx="1"/>
            <p:extLst>
              <p:ext uri="{D42A27DB-BD31-4B8C-83A1-F6EECF244321}">
                <p14:modId xmlns:p14="http://schemas.microsoft.com/office/powerpoint/2010/main" val="3532476574"/>
              </p:ext>
            </p:extLst>
          </p:nvPr>
        </p:nvGraphicFramePr>
        <p:xfrm>
          <a:off x="-258461" y="656210"/>
          <a:ext cx="12002410" cy="60171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kstniOkvir 5">
            <a:extLst>
              <a:ext uri="{FF2B5EF4-FFF2-40B4-BE49-F238E27FC236}">
                <a16:creationId xmlns:a16="http://schemas.microsoft.com/office/drawing/2014/main" id="{25508529-2EC1-4D97-AD66-E0FAB6E7D44A}"/>
              </a:ext>
            </a:extLst>
          </p:cNvPr>
          <p:cNvSpPr txBox="1"/>
          <p:nvPr/>
        </p:nvSpPr>
        <p:spPr>
          <a:xfrm>
            <a:off x="5028324" y="2514600"/>
            <a:ext cx="1828800" cy="1828800"/>
          </a:xfrm>
          <a:prstGeom prst="rect">
            <a:avLst/>
          </a:prstGeom>
          <a:noFill/>
        </p:spPr>
        <p:txBody>
          <a:bodyPr wrap="square" rtlCol="0">
            <a:spAutoFit/>
          </a:bodyPr>
          <a:lstStyle/>
          <a:p>
            <a:pPr algn="l"/>
            <a:endParaRPr lang="sr-Latn-RS" dirty="0"/>
          </a:p>
        </p:txBody>
      </p:sp>
    </p:spTree>
    <p:extLst>
      <p:ext uri="{BB962C8B-B14F-4D97-AF65-F5344CB8AC3E}">
        <p14:creationId xmlns:p14="http://schemas.microsoft.com/office/powerpoint/2010/main" val="2377391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Picture 3" descr="Slika na kojoj se prikazuje biljka&#10;&#10;Opis je automatski generiran">
            <a:extLst>
              <a:ext uri="{FF2B5EF4-FFF2-40B4-BE49-F238E27FC236}">
                <a16:creationId xmlns:a16="http://schemas.microsoft.com/office/drawing/2014/main" id="{4CA5DB83-5DA4-4CCE-AA07-7BDCD61C0AE8}"/>
              </a:ext>
            </a:extLst>
          </p:cNvPr>
          <p:cNvPicPr>
            <a:picLocks noChangeAspect="1"/>
          </p:cNvPicPr>
          <p:nvPr/>
        </p:nvPicPr>
        <p:blipFill rotWithShape="1">
          <a:blip r:embed="rId2" cstate="print"/>
          <a:srcRect l="18892" t="8664" r="20704" b="-1"/>
          <a:stretch/>
        </p:blipFill>
        <p:spPr>
          <a:xfrm>
            <a:off x="4269854" y="-1"/>
            <a:ext cx="7922146" cy="6858001"/>
          </a:xfrm>
          <a:custGeom>
            <a:avLst/>
            <a:gdLst>
              <a:gd name="connsiteX0" fmla="*/ 379987 w 7922146"/>
              <a:gd name="connsiteY0" fmla="*/ 0 h 6858001"/>
              <a:gd name="connsiteX1" fmla="*/ 5304971 w 7922146"/>
              <a:gd name="connsiteY1" fmla="*/ 0 h 6858001"/>
              <a:gd name="connsiteX2" fmla="*/ 7065281 w 7922146"/>
              <a:gd name="connsiteY2" fmla="*/ 0 h 6858001"/>
              <a:gd name="connsiteX3" fmla="*/ 7397540 w 7922146"/>
              <a:gd name="connsiteY3" fmla="*/ 0 h 6858001"/>
              <a:gd name="connsiteX4" fmla="*/ 7397540 w 7922146"/>
              <a:gd name="connsiteY4" fmla="*/ 1 h 6858001"/>
              <a:gd name="connsiteX5" fmla="*/ 7922146 w 7922146"/>
              <a:gd name="connsiteY5" fmla="*/ 1 h 6858001"/>
              <a:gd name="connsiteX6" fmla="*/ 7922146 w 7922146"/>
              <a:gd name="connsiteY6" fmla="*/ 6858001 h 6858001"/>
              <a:gd name="connsiteX7" fmla="*/ 7065281 w 7922146"/>
              <a:gd name="connsiteY7" fmla="*/ 6858001 h 6858001"/>
              <a:gd name="connsiteX8" fmla="*/ 7065281 w 7922146"/>
              <a:gd name="connsiteY8" fmla="*/ 6858000 h 6858001"/>
              <a:gd name="connsiteX9" fmla="*/ 5932989 w 7922146"/>
              <a:gd name="connsiteY9" fmla="*/ 6858000 h 6858001"/>
              <a:gd name="connsiteX10" fmla="*/ 5932989 w 7922146"/>
              <a:gd name="connsiteY10" fmla="*/ 6858001 h 6858001"/>
              <a:gd name="connsiteX11" fmla="*/ 27809 w 7922146"/>
              <a:gd name="connsiteY11" fmla="*/ 6858001 h 6858001"/>
              <a:gd name="connsiteX12" fmla="*/ 1803228 w 7922146"/>
              <a:gd name="connsiteY12" fmla="*/ 4521201 h 6858001"/>
              <a:gd name="connsiteX13" fmla="*/ 0 w 7922146"/>
              <a:gd name="connsiteY13" fmla="*/ 0 h 6858001"/>
              <a:gd name="connsiteX14" fmla="*/ 379987 w 7922146"/>
              <a:gd name="connsiteY14" fmla="*/ 0 h 6858001"/>
              <a:gd name="connsiteX15" fmla="*/ 0 w 7922146"/>
              <a:gd name="connsiteY15" fmla="*/ 407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Naslov 1">
            <a:extLst>
              <a:ext uri="{FF2B5EF4-FFF2-40B4-BE49-F238E27FC236}">
                <a16:creationId xmlns:a16="http://schemas.microsoft.com/office/drawing/2014/main" id="{A844E5D4-4071-4F06-B1D1-08E63E268EE7}"/>
              </a:ext>
            </a:extLst>
          </p:cNvPr>
          <p:cNvSpPr>
            <a:spLocks noGrp="1"/>
          </p:cNvSpPr>
          <p:nvPr>
            <p:ph type="ctrTitle"/>
          </p:nvPr>
        </p:nvSpPr>
        <p:spPr>
          <a:xfrm>
            <a:off x="490326" y="2226364"/>
            <a:ext cx="4784035" cy="2597425"/>
          </a:xfrm>
        </p:spPr>
        <p:txBody>
          <a:bodyPr>
            <a:normAutofit fontScale="90000"/>
          </a:bodyPr>
          <a:lstStyle/>
          <a:p>
            <a:pPr algn="ctr"/>
            <a:r>
              <a:rPr lang="hr-HR" sz="4800" dirty="0"/>
              <a:t>UČENICI </a:t>
            </a:r>
            <a:br>
              <a:rPr lang="hr-HR" sz="4800" dirty="0"/>
            </a:br>
            <a:br>
              <a:rPr lang="hr-HR" sz="4800" dirty="0"/>
            </a:br>
            <a:br>
              <a:rPr lang="hr-HR" sz="4800" dirty="0"/>
            </a:br>
            <a:r>
              <a:rPr lang="hr-HR" sz="4800" dirty="0"/>
              <a:t>PRAVA I OBVEZE</a:t>
            </a:r>
            <a:br>
              <a:rPr lang="hr-HR" sz="4800" dirty="0"/>
            </a:br>
            <a:endParaRPr lang="hr-HR" sz="4800" dirty="0"/>
          </a:p>
        </p:txBody>
      </p:sp>
      <p:pic>
        <p:nvPicPr>
          <p:cNvPr id="5" name="Grafika 4" descr="Knjige">
            <a:extLst>
              <a:ext uri="{FF2B5EF4-FFF2-40B4-BE49-F238E27FC236}">
                <a16:creationId xmlns:a16="http://schemas.microsoft.com/office/drawing/2014/main" id="{B60BD158-A66F-48CB-B81D-86878F0A537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59793" y="2383900"/>
            <a:ext cx="1045099" cy="1045099"/>
          </a:xfrm>
          <a:prstGeom prst="rect">
            <a:avLst/>
          </a:prstGeom>
        </p:spPr>
      </p:pic>
    </p:spTree>
    <p:extLst>
      <p:ext uri="{BB962C8B-B14F-4D97-AF65-F5344CB8AC3E}">
        <p14:creationId xmlns:p14="http://schemas.microsoft.com/office/powerpoint/2010/main" val="2049672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6C8F656-5652-4F0C-9CA6-EFCF880B3CF2}"/>
              </a:ext>
            </a:extLst>
          </p:cNvPr>
          <p:cNvSpPr>
            <a:spLocks noGrp="1"/>
          </p:cNvSpPr>
          <p:nvPr>
            <p:ph type="title"/>
          </p:nvPr>
        </p:nvSpPr>
        <p:spPr>
          <a:xfrm>
            <a:off x="677334" y="156238"/>
            <a:ext cx="8596668" cy="1320800"/>
          </a:xfrm>
        </p:spPr>
        <p:txBody>
          <a:bodyPr/>
          <a:lstStyle/>
          <a:p>
            <a:r>
              <a:rPr lang="hr-HR" dirty="0"/>
              <a:t>Prava i obveze učenika</a:t>
            </a:r>
          </a:p>
        </p:txBody>
      </p:sp>
      <p:graphicFrame>
        <p:nvGraphicFramePr>
          <p:cNvPr id="4" name="Dijagram 4">
            <a:extLst>
              <a:ext uri="{FF2B5EF4-FFF2-40B4-BE49-F238E27FC236}">
                <a16:creationId xmlns:a16="http://schemas.microsoft.com/office/drawing/2014/main" id="{0C565780-C7C4-4E06-84CF-F663D77B43A7}"/>
              </a:ext>
            </a:extLst>
          </p:cNvPr>
          <p:cNvGraphicFramePr>
            <a:graphicFrameLocks noGrp="1"/>
          </p:cNvGraphicFramePr>
          <p:nvPr>
            <p:ph idx="1"/>
            <p:extLst>
              <p:ext uri="{D42A27DB-BD31-4B8C-83A1-F6EECF244321}">
                <p14:modId xmlns:p14="http://schemas.microsoft.com/office/powerpoint/2010/main" val="1803425513"/>
              </p:ext>
            </p:extLst>
          </p:nvPr>
        </p:nvGraphicFramePr>
        <p:xfrm>
          <a:off x="251012" y="618564"/>
          <a:ext cx="11510682" cy="60153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3059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EF824F3-EEC5-4EDB-AB20-9E456F9F03AE}"/>
              </a:ext>
            </a:extLst>
          </p:cNvPr>
          <p:cNvSpPr>
            <a:spLocks noGrp="1"/>
          </p:cNvSpPr>
          <p:nvPr>
            <p:ph type="title"/>
          </p:nvPr>
        </p:nvSpPr>
        <p:spPr>
          <a:xfrm>
            <a:off x="677334" y="148502"/>
            <a:ext cx="8596668" cy="1320800"/>
          </a:xfrm>
        </p:spPr>
        <p:txBody>
          <a:bodyPr/>
          <a:lstStyle/>
          <a:p>
            <a:r>
              <a:rPr lang="hr-HR" dirty="0"/>
              <a:t>Prava i obveze učenika</a:t>
            </a:r>
          </a:p>
        </p:txBody>
      </p:sp>
      <p:graphicFrame>
        <p:nvGraphicFramePr>
          <p:cNvPr id="4" name="Dijagram 4">
            <a:extLst>
              <a:ext uri="{FF2B5EF4-FFF2-40B4-BE49-F238E27FC236}">
                <a16:creationId xmlns:a16="http://schemas.microsoft.com/office/drawing/2014/main" id="{A6F3293D-6460-485F-84C5-FF716B9572C0}"/>
              </a:ext>
            </a:extLst>
          </p:cNvPr>
          <p:cNvGraphicFramePr>
            <a:graphicFrameLocks noGrp="1"/>
          </p:cNvGraphicFramePr>
          <p:nvPr>
            <p:ph idx="1"/>
            <p:extLst>
              <p:ext uri="{D42A27DB-BD31-4B8C-83A1-F6EECF244321}">
                <p14:modId xmlns:p14="http://schemas.microsoft.com/office/powerpoint/2010/main" val="3831620142"/>
              </p:ext>
            </p:extLst>
          </p:nvPr>
        </p:nvGraphicFramePr>
        <p:xfrm>
          <a:off x="336176" y="957404"/>
          <a:ext cx="10295966" cy="59005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192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EF824F3-EEC5-4EDB-AB20-9E456F9F03AE}"/>
              </a:ext>
            </a:extLst>
          </p:cNvPr>
          <p:cNvSpPr>
            <a:spLocks noGrp="1"/>
          </p:cNvSpPr>
          <p:nvPr>
            <p:ph type="title"/>
          </p:nvPr>
        </p:nvSpPr>
        <p:spPr>
          <a:xfrm>
            <a:off x="677334" y="265043"/>
            <a:ext cx="8596668" cy="1320800"/>
          </a:xfrm>
        </p:spPr>
        <p:txBody>
          <a:bodyPr/>
          <a:lstStyle/>
          <a:p>
            <a:r>
              <a:rPr lang="hr-HR" dirty="0"/>
              <a:t>Za kraj i bolju komunikaciju…</a:t>
            </a:r>
          </a:p>
        </p:txBody>
      </p:sp>
      <p:sp>
        <p:nvSpPr>
          <p:cNvPr id="3" name="Rezervirano mjesto sadržaja 2">
            <a:extLst>
              <a:ext uri="{FF2B5EF4-FFF2-40B4-BE49-F238E27FC236}">
                <a16:creationId xmlns:a16="http://schemas.microsoft.com/office/drawing/2014/main" id="{E8679ABB-C94A-47F2-BEB4-0897814364E7}"/>
              </a:ext>
            </a:extLst>
          </p:cNvPr>
          <p:cNvSpPr>
            <a:spLocks noGrp="1"/>
          </p:cNvSpPr>
          <p:nvPr>
            <p:ph idx="1"/>
          </p:nvPr>
        </p:nvSpPr>
        <p:spPr>
          <a:xfrm>
            <a:off x="375736" y="1476838"/>
            <a:ext cx="10270435" cy="5479774"/>
          </a:xfrm>
        </p:spPr>
        <p:txBody>
          <a:bodyPr/>
          <a:lstStyle/>
          <a:p>
            <a:r>
              <a:rPr lang="hr-HR" dirty="0"/>
              <a:t>Međusobno poštovanje i uvažavanje djelatnika škole, roditelja i učenika - pozdravljanje, primjerena komunikacija</a:t>
            </a:r>
          </a:p>
          <a:p>
            <a:r>
              <a:rPr lang="hr-HR" dirty="0"/>
              <a:t>Poštivati međusobno slobodno vrijeme </a:t>
            </a:r>
          </a:p>
          <a:p>
            <a:r>
              <a:rPr lang="hr-HR" dirty="0"/>
              <a:t>Ne komentirati i ne pisati neprimjereni sadržaj o Školi i djelatnicima na društvenim mrežama</a:t>
            </a:r>
          </a:p>
          <a:p>
            <a:r>
              <a:rPr lang="hr-HR" dirty="0"/>
              <a:t>Društvene grupe – učiteljica nije odgovorna za događaje unutar grupa u kojima nije prisutna</a:t>
            </a:r>
          </a:p>
          <a:p>
            <a:r>
              <a:rPr lang="hr-HR" dirty="0"/>
              <a:t>Ne prozivati tuđu djecu za određena ponašanja unutar društvenih grupa</a:t>
            </a:r>
          </a:p>
          <a:p>
            <a:r>
              <a:rPr lang="hr-HR" dirty="0"/>
              <a:t>Ukoliko postoji problem – osobno razgovarati s učiteljicom, ne preskakati hijerarhiju</a:t>
            </a:r>
          </a:p>
          <a:p>
            <a:r>
              <a:rPr lang="hr-HR" dirty="0"/>
              <a:t>Ne komentirati učiteljicu u negativnom kontekstu pred djetetom</a:t>
            </a:r>
          </a:p>
          <a:p>
            <a:r>
              <a:rPr lang="hr-HR" dirty="0"/>
              <a:t>Ne zvati djecu u vrijeme nastave</a:t>
            </a:r>
          </a:p>
          <a:p>
            <a:r>
              <a:rPr lang="hr-HR" dirty="0"/>
              <a:t>BUDIMO, MI ODRASLI, PRIMJER NAŠOJ DJECI, ODNOSNO UČENICIMA! </a:t>
            </a:r>
          </a:p>
          <a:p>
            <a:endParaRPr lang="hr-HR" dirty="0"/>
          </a:p>
          <a:p>
            <a:endParaRPr lang="hr-HR" dirty="0"/>
          </a:p>
          <a:p>
            <a:endParaRPr lang="hr-HR" dirty="0"/>
          </a:p>
        </p:txBody>
      </p:sp>
    </p:spTree>
    <p:extLst>
      <p:ext uri="{BB962C8B-B14F-4D97-AF65-F5344CB8AC3E}">
        <p14:creationId xmlns:p14="http://schemas.microsoft.com/office/powerpoint/2010/main" val="3301657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Picture 3" descr="Slika na kojoj se prikazuje biljka&#10;&#10;Opis je automatski generiran">
            <a:extLst>
              <a:ext uri="{FF2B5EF4-FFF2-40B4-BE49-F238E27FC236}">
                <a16:creationId xmlns:a16="http://schemas.microsoft.com/office/drawing/2014/main" id="{4CA5DB83-5DA4-4CCE-AA07-7BDCD61C0AE8}"/>
              </a:ext>
            </a:extLst>
          </p:cNvPr>
          <p:cNvPicPr>
            <a:picLocks noChangeAspect="1"/>
          </p:cNvPicPr>
          <p:nvPr/>
        </p:nvPicPr>
        <p:blipFill rotWithShape="1">
          <a:blip r:embed="rId2" cstate="print"/>
          <a:srcRect l="18892" t="8664" r="20704" b="-1"/>
          <a:stretch/>
        </p:blipFill>
        <p:spPr>
          <a:xfrm>
            <a:off x="4269854" y="-1"/>
            <a:ext cx="7922146" cy="6858001"/>
          </a:xfrm>
          <a:custGeom>
            <a:avLst/>
            <a:gdLst>
              <a:gd name="connsiteX0" fmla="*/ 379987 w 7922146"/>
              <a:gd name="connsiteY0" fmla="*/ 0 h 6858001"/>
              <a:gd name="connsiteX1" fmla="*/ 5304971 w 7922146"/>
              <a:gd name="connsiteY1" fmla="*/ 0 h 6858001"/>
              <a:gd name="connsiteX2" fmla="*/ 7065281 w 7922146"/>
              <a:gd name="connsiteY2" fmla="*/ 0 h 6858001"/>
              <a:gd name="connsiteX3" fmla="*/ 7397540 w 7922146"/>
              <a:gd name="connsiteY3" fmla="*/ 0 h 6858001"/>
              <a:gd name="connsiteX4" fmla="*/ 7397540 w 7922146"/>
              <a:gd name="connsiteY4" fmla="*/ 1 h 6858001"/>
              <a:gd name="connsiteX5" fmla="*/ 7922146 w 7922146"/>
              <a:gd name="connsiteY5" fmla="*/ 1 h 6858001"/>
              <a:gd name="connsiteX6" fmla="*/ 7922146 w 7922146"/>
              <a:gd name="connsiteY6" fmla="*/ 6858001 h 6858001"/>
              <a:gd name="connsiteX7" fmla="*/ 7065281 w 7922146"/>
              <a:gd name="connsiteY7" fmla="*/ 6858001 h 6858001"/>
              <a:gd name="connsiteX8" fmla="*/ 7065281 w 7922146"/>
              <a:gd name="connsiteY8" fmla="*/ 6858000 h 6858001"/>
              <a:gd name="connsiteX9" fmla="*/ 5932989 w 7922146"/>
              <a:gd name="connsiteY9" fmla="*/ 6858000 h 6858001"/>
              <a:gd name="connsiteX10" fmla="*/ 5932989 w 7922146"/>
              <a:gd name="connsiteY10" fmla="*/ 6858001 h 6858001"/>
              <a:gd name="connsiteX11" fmla="*/ 27809 w 7922146"/>
              <a:gd name="connsiteY11" fmla="*/ 6858001 h 6858001"/>
              <a:gd name="connsiteX12" fmla="*/ 1803228 w 7922146"/>
              <a:gd name="connsiteY12" fmla="*/ 4521201 h 6858001"/>
              <a:gd name="connsiteX13" fmla="*/ 0 w 7922146"/>
              <a:gd name="connsiteY13" fmla="*/ 0 h 6858001"/>
              <a:gd name="connsiteX14" fmla="*/ 379987 w 7922146"/>
              <a:gd name="connsiteY14" fmla="*/ 0 h 6858001"/>
              <a:gd name="connsiteX15" fmla="*/ 0 w 7922146"/>
              <a:gd name="connsiteY15" fmla="*/ 407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Naslov 1">
            <a:extLst>
              <a:ext uri="{FF2B5EF4-FFF2-40B4-BE49-F238E27FC236}">
                <a16:creationId xmlns:a16="http://schemas.microsoft.com/office/drawing/2014/main" id="{A844E5D4-4071-4F06-B1D1-08E63E268EE7}"/>
              </a:ext>
            </a:extLst>
          </p:cNvPr>
          <p:cNvSpPr>
            <a:spLocks noGrp="1"/>
          </p:cNvSpPr>
          <p:nvPr>
            <p:ph type="ctrTitle"/>
          </p:nvPr>
        </p:nvSpPr>
        <p:spPr>
          <a:xfrm>
            <a:off x="353205" y="0"/>
            <a:ext cx="4936803" cy="2928730"/>
          </a:xfrm>
        </p:spPr>
        <p:txBody>
          <a:bodyPr>
            <a:normAutofit/>
          </a:bodyPr>
          <a:lstStyle/>
          <a:p>
            <a:pPr algn="ctr"/>
            <a:r>
              <a:rPr lang="hr-HR" sz="4800" dirty="0"/>
              <a:t>HVALA NA PAŽNJI! </a:t>
            </a:r>
          </a:p>
        </p:txBody>
      </p:sp>
      <p:sp>
        <p:nvSpPr>
          <p:cNvPr id="3" name="Podnaslov 2">
            <a:extLst>
              <a:ext uri="{FF2B5EF4-FFF2-40B4-BE49-F238E27FC236}">
                <a16:creationId xmlns:a16="http://schemas.microsoft.com/office/drawing/2014/main" id="{FD7D500D-627F-4DF4-9123-DF05C80F4D05}"/>
              </a:ext>
            </a:extLst>
          </p:cNvPr>
          <p:cNvSpPr>
            <a:spLocks noGrp="1"/>
          </p:cNvSpPr>
          <p:nvPr>
            <p:ph type="subTitle" idx="1"/>
          </p:nvPr>
        </p:nvSpPr>
        <p:spPr>
          <a:xfrm>
            <a:off x="583096" y="4081670"/>
            <a:ext cx="4465982" cy="1789043"/>
          </a:xfrm>
        </p:spPr>
        <p:txBody>
          <a:bodyPr>
            <a:normAutofit/>
          </a:bodyPr>
          <a:lstStyle/>
          <a:p>
            <a:pPr algn="ctr"/>
            <a:r>
              <a:rPr lang="hr-HR" sz="1600" dirty="0"/>
              <a:t>STRUČNI SURADNICI:</a:t>
            </a:r>
          </a:p>
          <a:p>
            <a:pPr algn="ctr"/>
            <a:r>
              <a:rPr lang="hr-HR" sz="1600" dirty="0"/>
              <a:t>Sanela Mandić Vidaković, pedagog</a:t>
            </a:r>
          </a:p>
          <a:p>
            <a:pPr algn="ctr"/>
            <a:r>
              <a:rPr lang="hr-HR" sz="1600" dirty="0"/>
              <a:t>Snježana Šulentić, edukacijski </a:t>
            </a:r>
            <a:r>
              <a:rPr lang="hr-HR" sz="1600" dirty="0" err="1"/>
              <a:t>rehabilitator</a:t>
            </a:r>
            <a:endParaRPr lang="hr-HR" sz="1600" dirty="0"/>
          </a:p>
          <a:p>
            <a:pPr algn="ctr"/>
            <a:r>
              <a:rPr lang="hr-HR" sz="1600" dirty="0"/>
              <a:t>Nikolina </a:t>
            </a:r>
            <a:r>
              <a:rPr lang="hr-HR" sz="1600" dirty="0" err="1"/>
              <a:t>Čiš</a:t>
            </a:r>
            <a:r>
              <a:rPr lang="hr-HR" sz="1600" dirty="0"/>
              <a:t>, psiholog</a:t>
            </a:r>
          </a:p>
        </p:txBody>
      </p:sp>
    </p:spTree>
    <p:extLst>
      <p:ext uri="{BB962C8B-B14F-4D97-AF65-F5344CB8AC3E}">
        <p14:creationId xmlns:p14="http://schemas.microsoft.com/office/powerpoint/2010/main" val="4059629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3272204-E59D-44F0-A89D-A25A74148CF5}"/>
              </a:ext>
            </a:extLst>
          </p:cNvPr>
          <p:cNvSpPr>
            <a:spLocks noGrp="1"/>
          </p:cNvSpPr>
          <p:nvPr>
            <p:ph type="title"/>
          </p:nvPr>
        </p:nvSpPr>
        <p:spPr>
          <a:xfrm>
            <a:off x="437931" y="176253"/>
            <a:ext cx="8596668" cy="1320800"/>
          </a:xfrm>
        </p:spPr>
        <p:txBody>
          <a:bodyPr/>
          <a:lstStyle/>
          <a:p>
            <a:r>
              <a:rPr lang="hr-HR" dirty="0"/>
              <a:t>Temeljna načela</a:t>
            </a:r>
          </a:p>
        </p:txBody>
      </p:sp>
      <p:graphicFrame>
        <p:nvGraphicFramePr>
          <p:cNvPr id="4" name="Dijagram 4">
            <a:extLst>
              <a:ext uri="{FF2B5EF4-FFF2-40B4-BE49-F238E27FC236}">
                <a16:creationId xmlns:a16="http://schemas.microsoft.com/office/drawing/2014/main" id="{47D4BB1D-EA8F-41B1-A46A-3D45F1916D14}"/>
              </a:ext>
            </a:extLst>
          </p:cNvPr>
          <p:cNvGraphicFramePr>
            <a:graphicFrameLocks noGrp="1"/>
          </p:cNvGraphicFramePr>
          <p:nvPr>
            <p:ph idx="1"/>
            <p:extLst>
              <p:ext uri="{D42A27DB-BD31-4B8C-83A1-F6EECF244321}">
                <p14:modId xmlns:p14="http://schemas.microsoft.com/office/powerpoint/2010/main" val="3796271735"/>
              </p:ext>
            </p:extLst>
          </p:nvPr>
        </p:nvGraphicFramePr>
        <p:xfrm>
          <a:off x="-913046" y="788274"/>
          <a:ext cx="11940149" cy="57106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3132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Picture 3" descr="Slika na kojoj se prikazuje biljka&#10;&#10;Opis je automatski generiran">
            <a:extLst>
              <a:ext uri="{FF2B5EF4-FFF2-40B4-BE49-F238E27FC236}">
                <a16:creationId xmlns:a16="http://schemas.microsoft.com/office/drawing/2014/main" id="{4CA5DB83-5DA4-4CCE-AA07-7BDCD61C0AE8}"/>
              </a:ext>
            </a:extLst>
          </p:cNvPr>
          <p:cNvPicPr>
            <a:picLocks noChangeAspect="1"/>
          </p:cNvPicPr>
          <p:nvPr/>
        </p:nvPicPr>
        <p:blipFill rotWithShape="1">
          <a:blip r:embed="rId2" cstate="print"/>
          <a:srcRect l="18892" t="8664" r="20704" b="-1"/>
          <a:stretch/>
        </p:blipFill>
        <p:spPr>
          <a:xfrm>
            <a:off x="4269854" y="-1"/>
            <a:ext cx="7922146" cy="6858001"/>
          </a:xfrm>
          <a:custGeom>
            <a:avLst/>
            <a:gdLst>
              <a:gd name="connsiteX0" fmla="*/ 379987 w 7922146"/>
              <a:gd name="connsiteY0" fmla="*/ 0 h 6858001"/>
              <a:gd name="connsiteX1" fmla="*/ 5304971 w 7922146"/>
              <a:gd name="connsiteY1" fmla="*/ 0 h 6858001"/>
              <a:gd name="connsiteX2" fmla="*/ 7065281 w 7922146"/>
              <a:gd name="connsiteY2" fmla="*/ 0 h 6858001"/>
              <a:gd name="connsiteX3" fmla="*/ 7397540 w 7922146"/>
              <a:gd name="connsiteY3" fmla="*/ 0 h 6858001"/>
              <a:gd name="connsiteX4" fmla="*/ 7397540 w 7922146"/>
              <a:gd name="connsiteY4" fmla="*/ 1 h 6858001"/>
              <a:gd name="connsiteX5" fmla="*/ 7922146 w 7922146"/>
              <a:gd name="connsiteY5" fmla="*/ 1 h 6858001"/>
              <a:gd name="connsiteX6" fmla="*/ 7922146 w 7922146"/>
              <a:gd name="connsiteY6" fmla="*/ 6858001 h 6858001"/>
              <a:gd name="connsiteX7" fmla="*/ 7065281 w 7922146"/>
              <a:gd name="connsiteY7" fmla="*/ 6858001 h 6858001"/>
              <a:gd name="connsiteX8" fmla="*/ 7065281 w 7922146"/>
              <a:gd name="connsiteY8" fmla="*/ 6858000 h 6858001"/>
              <a:gd name="connsiteX9" fmla="*/ 5932989 w 7922146"/>
              <a:gd name="connsiteY9" fmla="*/ 6858000 h 6858001"/>
              <a:gd name="connsiteX10" fmla="*/ 5932989 w 7922146"/>
              <a:gd name="connsiteY10" fmla="*/ 6858001 h 6858001"/>
              <a:gd name="connsiteX11" fmla="*/ 27809 w 7922146"/>
              <a:gd name="connsiteY11" fmla="*/ 6858001 h 6858001"/>
              <a:gd name="connsiteX12" fmla="*/ 1803228 w 7922146"/>
              <a:gd name="connsiteY12" fmla="*/ 4521201 h 6858001"/>
              <a:gd name="connsiteX13" fmla="*/ 0 w 7922146"/>
              <a:gd name="connsiteY13" fmla="*/ 0 h 6858001"/>
              <a:gd name="connsiteX14" fmla="*/ 379987 w 7922146"/>
              <a:gd name="connsiteY14" fmla="*/ 0 h 6858001"/>
              <a:gd name="connsiteX15" fmla="*/ 0 w 7922146"/>
              <a:gd name="connsiteY15" fmla="*/ 407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Naslov 1">
            <a:extLst>
              <a:ext uri="{FF2B5EF4-FFF2-40B4-BE49-F238E27FC236}">
                <a16:creationId xmlns:a16="http://schemas.microsoft.com/office/drawing/2014/main" id="{A844E5D4-4071-4F06-B1D1-08E63E268EE7}"/>
              </a:ext>
            </a:extLst>
          </p:cNvPr>
          <p:cNvSpPr>
            <a:spLocks noGrp="1"/>
          </p:cNvSpPr>
          <p:nvPr>
            <p:ph type="ctrTitle"/>
          </p:nvPr>
        </p:nvSpPr>
        <p:spPr>
          <a:xfrm>
            <a:off x="1007165" y="2713383"/>
            <a:ext cx="4132360" cy="2597425"/>
          </a:xfrm>
        </p:spPr>
        <p:txBody>
          <a:bodyPr>
            <a:normAutofit fontScale="90000"/>
          </a:bodyPr>
          <a:lstStyle/>
          <a:p>
            <a:pPr algn="ctr"/>
            <a:r>
              <a:rPr lang="hr-HR" sz="4800" dirty="0"/>
              <a:t>UČITELJI I STRUČNI SURADNICI</a:t>
            </a:r>
            <a:br>
              <a:rPr lang="hr-HR" sz="4800" dirty="0"/>
            </a:br>
            <a:br>
              <a:rPr lang="hr-HR" sz="4800" dirty="0"/>
            </a:br>
            <a:br>
              <a:rPr lang="hr-HR" sz="4800" dirty="0"/>
            </a:br>
            <a:r>
              <a:rPr lang="hr-HR" sz="4800" dirty="0"/>
              <a:t>PRAVA I OBVEZE</a:t>
            </a:r>
            <a:br>
              <a:rPr lang="hr-HR" sz="4800" dirty="0"/>
            </a:br>
            <a:endParaRPr lang="hr-HR" sz="4800" dirty="0"/>
          </a:p>
        </p:txBody>
      </p:sp>
      <p:pic>
        <p:nvPicPr>
          <p:cNvPr id="6" name="Grafika 5" descr="Knjige">
            <a:extLst>
              <a:ext uri="{FF2B5EF4-FFF2-40B4-BE49-F238E27FC236}">
                <a16:creationId xmlns:a16="http://schemas.microsoft.com/office/drawing/2014/main" id="{11D5ECF3-32F7-4344-AB72-D802FDC23F6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3717" y="2824536"/>
            <a:ext cx="1045099" cy="1045099"/>
          </a:xfrm>
          <a:prstGeom prst="rect">
            <a:avLst/>
          </a:prstGeom>
        </p:spPr>
      </p:pic>
    </p:spTree>
    <p:extLst>
      <p:ext uri="{BB962C8B-B14F-4D97-AF65-F5344CB8AC3E}">
        <p14:creationId xmlns:p14="http://schemas.microsoft.com/office/powerpoint/2010/main" val="931303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913827D-48CB-498B-8F93-C876018BFD76}"/>
              </a:ext>
            </a:extLst>
          </p:cNvPr>
          <p:cNvSpPr>
            <a:spLocks noGrp="1"/>
          </p:cNvSpPr>
          <p:nvPr>
            <p:ph type="title"/>
          </p:nvPr>
        </p:nvSpPr>
        <p:spPr>
          <a:xfrm>
            <a:off x="571316" y="268775"/>
            <a:ext cx="8596668" cy="1320800"/>
          </a:xfrm>
        </p:spPr>
        <p:txBody>
          <a:bodyPr/>
          <a:lstStyle/>
          <a:p>
            <a:r>
              <a:rPr lang="hr-HR" dirty="0"/>
              <a:t>Opća načela</a:t>
            </a:r>
          </a:p>
        </p:txBody>
      </p:sp>
      <p:graphicFrame>
        <p:nvGraphicFramePr>
          <p:cNvPr id="5" name="Dijagram 5">
            <a:extLst>
              <a:ext uri="{FF2B5EF4-FFF2-40B4-BE49-F238E27FC236}">
                <a16:creationId xmlns:a16="http://schemas.microsoft.com/office/drawing/2014/main" id="{3F86F5B0-D4B3-43CE-8FC3-6DE83DE58912}"/>
              </a:ext>
            </a:extLst>
          </p:cNvPr>
          <p:cNvGraphicFramePr>
            <a:graphicFrameLocks noGrp="1"/>
          </p:cNvGraphicFramePr>
          <p:nvPr>
            <p:ph idx="1"/>
            <p:extLst>
              <p:ext uri="{D42A27DB-BD31-4B8C-83A1-F6EECF244321}">
                <p14:modId xmlns:p14="http://schemas.microsoft.com/office/powerpoint/2010/main" val="2168168658"/>
              </p:ext>
            </p:extLst>
          </p:nvPr>
        </p:nvGraphicFramePr>
        <p:xfrm>
          <a:off x="148897" y="341585"/>
          <a:ext cx="10869447" cy="61748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0857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235B225-CF5F-4EBF-BCE1-E78F769FE957}"/>
              </a:ext>
            </a:extLst>
          </p:cNvPr>
          <p:cNvSpPr>
            <a:spLocks noGrp="1"/>
          </p:cNvSpPr>
          <p:nvPr>
            <p:ph type="title"/>
          </p:nvPr>
        </p:nvSpPr>
        <p:spPr>
          <a:xfrm>
            <a:off x="677334" y="156238"/>
            <a:ext cx="8596668" cy="1320800"/>
          </a:xfrm>
        </p:spPr>
        <p:txBody>
          <a:bodyPr/>
          <a:lstStyle/>
          <a:p>
            <a:r>
              <a:rPr lang="hr-HR" dirty="0"/>
              <a:t>Prava i obveze učitelja i stručnih suradnika</a:t>
            </a:r>
          </a:p>
        </p:txBody>
      </p:sp>
      <p:graphicFrame>
        <p:nvGraphicFramePr>
          <p:cNvPr id="4" name="Dijagram 4">
            <a:extLst>
              <a:ext uri="{FF2B5EF4-FFF2-40B4-BE49-F238E27FC236}">
                <a16:creationId xmlns:a16="http://schemas.microsoft.com/office/drawing/2014/main" id="{456DCE27-833D-4E51-9C17-2C7F76A55930}"/>
              </a:ext>
            </a:extLst>
          </p:cNvPr>
          <p:cNvGraphicFramePr>
            <a:graphicFrameLocks noGrp="1"/>
          </p:cNvGraphicFramePr>
          <p:nvPr>
            <p:ph idx="1"/>
            <p:extLst>
              <p:ext uri="{D42A27DB-BD31-4B8C-83A1-F6EECF244321}">
                <p14:modId xmlns:p14="http://schemas.microsoft.com/office/powerpoint/2010/main" val="1479729098"/>
              </p:ext>
            </p:extLst>
          </p:nvPr>
        </p:nvGraphicFramePr>
        <p:xfrm>
          <a:off x="472965" y="1725449"/>
          <a:ext cx="9652000" cy="41515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0587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jagram 6">
            <a:extLst>
              <a:ext uri="{FF2B5EF4-FFF2-40B4-BE49-F238E27FC236}">
                <a16:creationId xmlns:a16="http://schemas.microsoft.com/office/drawing/2014/main" id="{06D20A29-0B3B-488B-87CB-B26018C7C092}"/>
              </a:ext>
            </a:extLst>
          </p:cNvPr>
          <p:cNvGraphicFramePr>
            <a:graphicFrameLocks noGrp="1"/>
          </p:cNvGraphicFramePr>
          <p:nvPr>
            <p:ph idx="1"/>
            <p:extLst>
              <p:ext uri="{D42A27DB-BD31-4B8C-83A1-F6EECF244321}">
                <p14:modId xmlns:p14="http://schemas.microsoft.com/office/powerpoint/2010/main" val="1239568378"/>
              </p:ext>
            </p:extLst>
          </p:nvPr>
        </p:nvGraphicFramePr>
        <p:xfrm>
          <a:off x="499242" y="491302"/>
          <a:ext cx="9993586" cy="5875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1561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Picture 3" descr="Slika na kojoj se prikazuje biljka&#10;&#10;Opis je automatski generiran">
            <a:extLst>
              <a:ext uri="{FF2B5EF4-FFF2-40B4-BE49-F238E27FC236}">
                <a16:creationId xmlns:a16="http://schemas.microsoft.com/office/drawing/2014/main" id="{4CA5DB83-5DA4-4CCE-AA07-7BDCD61C0AE8}"/>
              </a:ext>
            </a:extLst>
          </p:cNvPr>
          <p:cNvPicPr>
            <a:picLocks noChangeAspect="1"/>
          </p:cNvPicPr>
          <p:nvPr/>
        </p:nvPicPr>
        <p:blipFill rotWithShape="1">
          <a:blip r:embed="rId2" cstate="print"/>
          <a:srcRect l="18892" t="8664" r="20704" b="-1"/>
          <a:stretch/>
        </p:blipFill>
        <p:spPr>
          <a:xfrm>
            <a:off x="4269854" y="-1"/>
            <a:ext cx="7922146" cy="6858001"/>
          </a:xfrm>
          <a:custGeom>
            <a:avLst/>
            <a:gdLst>
              <a:gd name="connsiteX0" fmla="*/ 379987 w 7922146"/>
              <a:gd name="connsiteY0" fmla="*/ 0 h 6858001"/>
              <a:gd name="connsiteX1" fmla="*/ 5304971 w 7922146"/>
              <a:gd name="connsiteY1" fmla="*/ 0 h 6858001"/>
              <a:gd name="connsiteX2" fmla="*/ 7065281 w 7922146"/>
              <a:gd name="connsiteY2" fmla="*/ 0 h 6858001"/>
              <a:gd name="connsiteX3" fmla="*/ 7397540 w 7922146"/>
              <a:gd name="connsiteY3" fmla="*/ 0 h 6858001"/>
              <a:gd name="connsiteX4" fmla="*/ 7397540 w 7922146"/>
              <a:gd name="connsiteY4" fmla="*/ 1 h 6858001"/>
              <a:gd name="connsiteX5" fmla="*/ 7922146 w 7922146"/>
              <a:gd name="connsiteY5" fmla="*/ 1 h 6858001"/>
              <a:gd name="connsiteX6" fmla="*/ 7922146 w 7922146"/>
              <a:gd name="connsiteY6" fmla="*/ 6858001 h 6858001"/>
              <a:gd name="connsiteX7" fmla="*/ 7065281 w 7922146"/>
              <a:gd name="connsiteY7" fmla="*/ 6858001 h 6858001"/>
              <a:gd name="connsiteX8" fmla="*/ 7065281 w 7922146"/>
              <a:gd name="connsiteY8" fmla="*/ 6858000 h 6858001"/>
              <a:gd name="connsiteX9" fmla="*/ 5932989 w 7922146"/>
              <a:gd name="connsiteY9" fmla="*/ 6858000 h 6858001"/>
              <a:gd name="connsiteX10" fmla="*/ 5932989 w 7922146"/>
              <a:gd name="connsiteY10" fmla="*/ 6858001 h 6858001"/>
              <a:gd name="connsiteX11" fmla="*/ 27809 w 7922146"/>
              <a:gd name="connsiteY11" fmla="*/ 6858001 h 6858001"/>
              <a:gd name="connsiteX12" fmla="*/ 1803228 w 7922146"/>
              <a:gd name="connsiteY12" fmla="*/ 4521201 h 6858001"/>
              <a:gd name="connsiteX13" fmla="*/ 0 w 7922146"/>
              <a:gd name="connsiteY13" fmla="*/ 0 h 6858001"/>
              <a:gd name="connsiteX14" fmla="*/ 379987 w 7922146"/>
              <a:gd name="connsiteY14" fmla="*/ 0 h 6858001"/>
              <a:gd name="connsiteX15" fmla="*/ 0 w 7922146"/>
              <a:gd name="connsiteY15" fmla="*/ 407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Naslov 1">
            <a:extLst>
              <a:ext uri="{FF2B5EF4-FFF2-40B4-BE49-F238E27FC236}">
                <a16:creationId xmlns:a16="http://schemas.microsoft.com/office/drawing/2014/main" id="{A844E5D4-4071-4F06-B1D1-08E63E268EE7}"/>
              </a:ext>
            </a:extLst>
          </p:cNvPr>
          <p:cNvSpPr>
            <a:spLocks noGrp="1"/>
          </p:cNvSpPr>
          <p:nvPr>
            <p:ph type="ctrTitle"/>
          </p:nvPr>
        </p:nvSpPr>
        <p:spPr>
          <a:xfrm>
            <a:off x="490326" y="2226364"/>
            <a:ext cx="4784035" cy="2597425"/>
          </a:xfrm>
        </p:spPr>
        <p:txBody>
          <a:bodyPr>
            <a:normAutofit fontScale="90000"/>
          </a:bodyPr>
          <a:lstStyle/>
          <a:p>
            <a:pPr algn="ctr"/>
            <a:r>
              <a:rPr lang="hr-HR" sz="4800" dirty="0"/>
              <a:t>RODITELJI </a:t>
            </a:r>
            <a:br>
              <a:rPr lang="hr-HR" sz="4800" dirty="0"/>
            </a:br>
            <a:br>
              <a:rPr lang="hr-HR" sz="4800" dirty="0"/>
            </a:br>
            <a:br>
              <a:rPr lang="hr-HR" sz="4800" dirty="0"/>
            </a:br>
            <a:r>
              <a:rPr lang="hr-HR" sz="4800" dirty="0"/>
              <a:t>PRAVA I OBVEZE</a:t>
            </a:r>
            <a:br>
              <a:rPr lang="hr-HR" sz="4800" dirty="0"/>
            </a:br>
            <a:endParaRPr lang="hr-HR" sz="4800" dirty="0"/>
          </a:p>
        </p:txBody>
      </p:sp>
      <p:pic>
        <p:nvPicPr>
          <p:cNvPr id="5" name="Grafika 4" descr="Knjige">
            <a:extLst>
              <a:ext uri="{FF2B5EF4-FFF2-40B4-BE49-F238E27FC236}">
                <a16:creationId xmlns:a16="http://schemas.microsoft.com/office/drawing/2014/main" id="{B60BD158-A66F-48CB-B81D-86878F0A537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59793" y="2383900"/>
            <a:ext cx="1045099" cy="1045099"/>
          </a:xfrm>
          <a:prstGeom prst="rect">
            <a:avLst/>
          </a:prstGeom>
        </p:spPr>
      </p:pic>
    </p:spTree>
    <p:extLst>
      <p:ext uri="{BB962C8B-B14F-4D97-AF65-F5344CB8AC3E}">
        <p14:creationId xmlns:p14="http://schemas.microsoft.com/office/powerpoint/2010/main" val="706223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2D166FE-DD49-4D44-BE66-C87521374985}"/>
              </a:ext>
            </a:extLst>
          </p:cNvPr>
          <p:cNvSpPr>
            <a:spLocks noGrp="1"/>
          </p:cNvSpPr>
          <p:nvPr>
            <p:ph type="title"/>
          </p:nvPr>
        </p:nvSpPr>
        <p:spPr>
          <a:xfrm>
            <a:off x="677334" y="324678"/>
            <a:ext cx="8596668" cy="1320800"/>
          </a:xfrm>
        </p:spPr>
        <p:txBody>
          <a:bodyPr/>
          <a:lstStyle/>
          <a:p>
            <a:r>
              <a:rPr lang="hr-HR" dirty="0"/>
              <a:t>Opća načela</a:t>
            </a:r>
          </a:p>
        </p:txBody>
      </p:sp>
      <p:graphicFrame>
        <p:nvGraphicFramePr>
          <p:cNvPr id="5" name="Dijagram 5">
            <a:extLst>
              <a:ext uri="{FF2B5EF4-FFF2-40B4-BE49-F238E27FC236}">
                <a16:creationId xmlns:a16="http://schemas.microsoft.com/office/drawing/2014/main" id="{20205234-DA25-4F36-97AB-C68F929B85F0}"/>
              </a:ext>
            </a:extLst>
          </p:cNvPr>
          <p:cNvGraphicFramePr>
            <a:graphicFrameLocks noGrp="1"/>
          </p:cNvGraphicFramePr>
          <p:nvPr>
            <p:ph idx="1"/>
            <p:extLst>
              <p:ext uri="{D42A27DB-BD31-4B8C-83A1-F6EECF244321}">
                <p14:modId xmlns:p14="http://schemas.microsoft.com/office/powerpoint/2010/main" val="1936782856"/>
              </p:ext>
            </p:extLst>
          </p:nvPr>
        </p:nvGraphicFramePr>
        <p:xfrm>
          <a:off x="96346" y="324678"/>
          <a:ext cx="11920482" cy="62086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4410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58ADF12-48D7-4ABB-B9B9-8D94559A7CC6}"/>
              </a:ext>
            </a:extLst>
          </p:cNvPr>
          <p:cNvSpPr>
            <a:spLocks noGrp="1"/>
          </p:cNvSpPr>
          <p:nvPr>
            <p:ph type="title"/>
          </p:nvPr>
        </p:nvSpPr>
        <p:spPr>
          <a:xfrm>
            <a:off x="677334" y="304800"/>
            <a:ext cx="8596668" cy="1320800"/>
          </a:xfrm>
        </p:spPr>
        <p:txBody>
          <a:bodyPr/>
          <a:lstStyle/>
          <a:p>
            <a:r>
              <a:rPr lang="hr-HR" dirty="0"/>
              <a:t>Opća načela</a:t>
            </a:r>
          </a:p>
        </p:txBody>
      </p:sp>
      <p:graphicFrame>
        <p:nvGraphicFramePr>
          <p:cNvPr id="4" name="Dijagram 4">
            <a:extLst>
              <a:ext uri="{FF2B5EF4-FFF2-40B4-BE49-F238E27FC236}">
                <a16:creationId xmlns:a16="http://schemas.microsoft.com/office/drawing/2014/main" id="{D4D713DC-FE57-40C8-A14E-DEBEEE19866A}"/>
              </a:ext>
            </a:extLst>
          </p:cNvPr>
          <p:cNvGraphicFramePr>
            <a:graphicFrameLocks noGrp="1"/>
          </p:cNvGraphicFramePr>
          <p:nvPr>
            <p:ph idx="1"/>
            <p:extLst>
              <p:ext uri="{D42A27DB-BD31-4B8C-83A1-F6EECF244321}">
                <p14:modId xmlns:p14="http://schemas.microsoft.com/office/powerpoint/2010/main" val="1410192809"/>
              </p:ext>
            </p:extLst>
          </p:nvPr>
        </p:nvGraphicFramePr>
        <p:xfrm>
          <a:off x="306552" y="1331310"/>
          <a:ext cx="11316137" cy="5036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kstniOkvir 4">
            <a:extLst>
              <a:ext uri="{FF2B5EF4-FFF2-40B4-BE49-F238E27FC236}">
                <a16:creationId xmlns:a16="http://schemas.microsoft.com/office/drawing/2014/main" id="{B78662DA-669D-4D12-95FE-06D1FCA67E2F}"/>
              </a:ext>
            </a:extLst>
          </p:cNvPr>
          <p:cNvSpPr txBox="1"/>
          <p:nvPr/>
        </p:nvSpPr>
        <p:spPr>
          <a:xfrm>
            <a:off x="5185979" y="2514600"/>
            <a:ext cx="1828800" cy="1828800"/>
          </a:xfrm>
          <a:prstGeom prst="rect">
            <a:avLst/>
          </a:prstGeom>
          <a:noFill/>
        </p:spPr>
        <p:txBody>
          <a:bodyPr wrap="square" rtlCol="0">
            <a:spAutoFit/>
          </a:bodyPr>
          <a:lstStyle/>
          <a:p>
            <a:pPr algn="l"/>
            <a:endParaRPr lang="sr-Latn-RS"/>
          </a:p>
        </p:txBody>
      </p:sp>
      <p:sp>
        <p:nvSpPr>
          <p:cNvPr id="3" name="TekstniOkvir 2">
            <a:extLst>
              <a:ext uri="{FF2B5EF4-FFF2-40B4-BE49-F238E27FC236}">
                <a16:creationId xmlns:a16="http://schemas.microsoft.com/office/drawing/2014/main" id="{EB7B3A71-A4CA-4E36-AB1C-FBBFA04ED9EF}"/>
              </a:ext>
            </a:extLst>
          </p:cNvPr>
          <p:cNvSpPr txBox="1"/>
          <p:nvPr/>
        </p:nvSpPr>
        <p:spPr>
          <a:xfrm>
            <a:off x="5185979" y="2514600"/>
            <a:ext cx="1828800" cy="1828800"/>
          </a:xfrm>
          <a:prstGeom prst="rect">
            <a:avLst/>
          </a:prstGeom>
          <a:noFill/>
        </p:spPr>
        <p:txBody>
          <a:bodyPr wrap="square" rtlCol="0">
            <a:spAutoFit/>
          </a:bodyPr>
          <a:lstStyle/>
          <a:p>
            <a:pPr algn="l"/>
            <a:endParaRPr lang="sr-Latn-RS" dirty="0"/>
          </a:p>
        </p:txBody>
      </p:sp>
      <p:sp>
        <p:nvSpPr>
          <p:cNvPr id="6" name="TekstniOkvir 5">
            <a:extLst>
              <a:ext uri="{FF2B5EF4-FFF2-40B4-BE49-F238E27FC236}">
                <a16:creationId xmlns:a16="http://schemas.microsoft.com/office/drawing/2014/main" id="{2F5087FE-BD89-4133-8C0A-CD20E6F45A78}"/>
              </a:ext>
            </a:extLst>
          </p:cNvPr>
          <p:cNvSpPr txBox="1"/>
          <p:nvPr/>
        </p:nvSpPr>
        <p:spPr>
          <a:xfrm>
            <a:off x="5185979" y="2514600"/>
            <a:ext cx="1828800" cy="1828800"/>
          </a:xfrm>
          <a:prstGeom prst="rect">
            <a:avLst/>
          </a:prstGeom>
          <a:noFill/>
        </p:spPr>
        <p:txBody>
          <a:bodyPr wrap="square" rtlCol="0">
            <a:spAutoFit/>
          </a:bodyPr>
          <a:lstStyle/>
          <a:p>
            <a:pPr algn="l"/>
            <a:endParaRPr lang="sr-Latn-RS" dirty="0"/>
          </a:p>
        </p:txBody>
      </p:sp>
      <p:graphicFrame>
        <p:nvGraphicFramePr>
          <p:cNvPr id="9" name="Dijagram 9">
            <a:extLst>
              <a:ext uri="{FF2B5EF4-FFF2-40B4-BE49-F238E27FC236}">
                <a16:creationId xmlns:a16="http://schemas.microsoft.com/office/drawing/2014/main" id="{27652E68-BE3E-4B41-9ADB-A18A2DEA9BA5}"/>
              </a:ext>
            </a:extLst>
          </p:cNvPr>
          <p:cNvGraphicFramePr/>
          <p:nvPr>
            <p:extLst>
              <p:ext uri="{D42A27DB-BD31-4B8C-83A1-F6EECF244321}">
                <p14:modId xmlns:p14="http://schemas.microsoft.com/office/powerpoint/2010/main" val="1251007459"/>
              </p:ext>
            </p:extLst>
          </p:nvPr>
        </p:nvGraphicFramePr>
        <p:xfrm>
          <a:off x="5833242" y="20145"/>
          <a:ext cx="4703378" cy="1320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TekstniOkvir 7">
            <a:extLst>
              <a:ext uri="{FF2B5EF4-FFF2-40B4-BE49-F238E27FC236}">
                <a16:creationId xmlns:a16="http://schemas.microsoft.com/office/drawing/2014/main" id="{4A9AAA23-80A3-4179-85EA-81DC488DC299}"/>
              </a:ext>
            </a:extLst>
          </p:cNvPr>
          <p:cNvSpPr txBox="1"/>
          <p:nvPr/>
        </p:nvSpPr>
        <p:spPr>
          <a:xfrm>
            <a:off x="5185979" y="2514600"/>
            <a:ext cx="1828800" cy="1828800"/>
          </a:xfrm>
          <a:prstGeom prst="rect">
            <a:avLst/>
          </a:prstGeom>
          <a:noFill/>
        </p:spPr>
        <p:txBody>
          <a:bodyPr wrap="square" rtlCol="0">
            <a:spAutoFit/>
          </a:bodyPr>
          <a:lstStyle/>
          <a:p>
            <a:pPr algn="l"/>
            <a:endParaRPr lang="sr-Latn-RS" dirty="0"/>
          </a:p>
        </p:txBody>
      </p:sp>
    </p:spTree>
    <p:extLst>
      <p:ext uri="{BB962C8B-B14F-4D97-AF65-F5344CB8AC3E}">
        <p14:creationId xmlns:p14="http://schemas.microsoft.com/office/powerpoint/2010/main" val="303570480"/>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362</TotalTime>
  <Words>1479</Words>
  <Application>Microsoft Office PowerPoint</Application>
  <PresentationFormat>Široki zaslon</PresentationFormat>
  <Paragraphs>106</Paragraphs>
  <Slides>16</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16</vt:i4>
      </vt:variant>
    </vt:vector>
  </HeadingPairs>
  <TitlesOfParts>
    <vt:vector size="20" baseType="lpstr">
      <vt:lpstr>Arial</vt:lpstr>
      <vt:lpstr>Trebuchet MS</vt:lpstr>
      <vt:lpstr>Wingdings 3</vt:lpstr>
      <vt:lpstr>Faseta</vt:lpstr>
      <vt:lpstr>ETIČKI KODEKS UČITELJA,STRUČNIH SURADNIKA, UČENIKA I RODITELJA</vt:lpstr>
      <vt:lpstr>Temeljna načela</vt:lpstr>
      <vt:lpstr>UČITELJI I STRUČNI SURADNICI   PRAVA I OBVEZE </vt:lpstr>
      <vt:lpstr>Opća načela</vt:lpstr>
      <vt:lpstr>Prava i obveze učitelja i stručnih suradnika</vt:lpstr>
      <vt:lpstr>PowerPoint prezentacija</vt:lpstr>
      <vt:lpstr>RODITELJI    PRAVA I OBVEZE </vt:lpstr>
      <vt:lpstr>Opća načela</vt:lpstr>
      <vt:lpstr>Opća načela</vt:lpstr>
      <vt:lpstr>PowerPoint prezentacija</vt:lpstr>
      <vt:lpstr>Roditelji imaju obavezu:</vt:lpstr>
      <vt:lpstr>UČENICI    PRAVA I OBVEZE </vt:lpstr>
      <vt:lpstr>Prava i obveze učenika</vt:lpstr>
      <vt:lpstr>Prava i obveze učenika</vt:lpstr>
      <vt:lpstr>Za kraj i bolju komunikaciju…</vt:lpstr>
      <vt:lpstr>HVALA NA PAŽNJI!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prezentacija</dc:title>
  <dc:creator>admin</dc:creator>
  <cp:lastModifiedBy>Sanela Mandić Vidaković</cp:lastModifiedBy>
  <cp:revision>49</cp:revision>
  <dcterms:created xsi:type="dcterms:W3CDTF">2019-09-22T15:09:32Z</dcterms:created>
  <dcterms:modified xsi:type="dcterms:W3CDTF">2023-10-04T09:57:19Z</dcterms:modified>
</cp:coreProperties>
</file>